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0" y="-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6A24B-31DF-471B-8A27-B6941C845AD5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B5722-9ABC-4AA2-A9D9-7B830337A1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225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027C87C-8BC0-5A50-3624-D23D97AAA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07C041CA-223C-6A69-6F17-C3C73BEDE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3DC70F06-EFF2-EAA7-5F18-783B4DFE4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C23E1146-0E75-4C59-38F9-1E50C922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BAFC2DFB-C195-02A5-2667-7533F81D9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329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03B51F2-6034-B569-5EFB-FD086CCDE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1129A26-3C8F-27B1-49D8-EBC28BF79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AC85246D-95A5-4007-2C3F-291FDC22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C53CDC7F-1756-258B-FDEF-BA80922A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2CA77F49-8FB1-A040-766B-17F1F5A2B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958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9913488-1EBC-A5BD-EB9F-A9206B10D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68794F6-F481-C904-15F0-1C35FEE4C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AB3A04B8-AA04-E481-D870-AA511F52F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B91B7152-A4E2-A070-23F2-E0C1134F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B4632A4-E113-6807-83D6-34ED2214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96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44CD500-87C8-D1CE-C930-B6324D291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6A433CC-C38F-CC07-FB5C-4F5C6144D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D62848EE-ABEE-D159-8B92-A11FF3E08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A1AFD40A-BC49-CEAE-CE47-01788FB94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7020661D-AB71-44F8-EED6-2C934FE85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14745CBF-523D-5A04-F242-C9BF316D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191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E1D01F0F-422E-F2AB-D639-0F331A24E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2ABD0252-FC1C-B809-A76D-04A44A9FB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8E17FED6-594B-9F94-8AB5-33AF0AB1B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27BCCEBE-DFA5-DD6C-81E7-C4384C22D9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65F898E4-F091-D0B6-55EE-F03C36481B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459080B0-057A-39EC-3140-EB1C48A24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8A6B27E6-429E-B22C-E40E-67FE0F35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95E5AFC-544D-143C-B5AE-7D4C1C78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5234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D2892959-0E4C-A9D8-8BD8-3C115F47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857A73D-2FCC-B383-1266-3DF2ADDDD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FD345418-7F6F-31DC-E80B-5E41946A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7AD33510-6BD2-9884-3B41-414487C3B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5619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3E160EEC-896E-FCEF-9645-8693F82D4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37A7F95D-A833-1F9F-83BD-F55EDB01E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EF3A0BE5-2AE8-10F8-A9CD-E4FA82D2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96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A583675-BC98-99C8-3A04-4678D0F0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8562AABB-B0A8-EE91-F63C-05DD1E2E9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5830B65-CBEA-AEBB-1734-E6359DBDE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EF908877-0E96-DF36-970F-A10C83C0D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9B506903-FFDD-9FC1-04D9-E1C0BF396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2484EB2-39B3-DC05-2BD3-3A305EA8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957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A826712C-F6B3-90E8-8199-2066042F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2CD69587-9BD6-5DB4-710B-F5F03B2D5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64324B35-DCFC-EF43-CBA4-9F6C9038E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C1FF2B03-A34A-44F6-B1E5-391704A1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B72D64DD-A9BD-8D77-F8B0-031D865AA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6113947A-4EDF-E8E6-B4B5-47E9DD699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45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EA3C6C8-E352-0441-6A14-86959238F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2B736F44-97B0-1DDE-2F9C-DCC028365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106833CE-390F-3F49-90EF-2C96800E6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2B1B3295-DE4A-DC99-C1FC-19739F3A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A6D1436-CA55-71BB-9865-DDA3D670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671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16F53E7E-394E-B0FF-12AE-E1260EE9A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79106FE3-6DF3-10D4-F1DE-3BB818DB3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30289CE6-8E11-2BEA-0C98-1DEC1B30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1A694626-25CC-F2A9-927B-1DDB6E28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040C8666-3C30-D20A-FFCD-893BEBF2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5871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xmlns="" id="{44166008-06E6-E3E1-B390-483F02710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BFB8F056-B70A-BF6E-910C-D08830576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78F856D5-05DA-7209-A78B-3D4CE4236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F7598-207B-4EF4-ACF7-1DA737BCFC82}" type="datetimeFigureOut">
              <a:rPr lang="tr-TR" smtClean="0"/>
              <a:t>10.3.2023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7E4A9844-9D03-3A2C-274B-B18775A33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9FC0D193-EC8A-4B6F-0C91-EEC489DA45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881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6A56BDA-D831-949B-8403-65F65E816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7" y="1792837"/>
            <a:ext cx="5326602" cy="2889114"/>
          </a:xfrm>
        </p:spPr>
        <p:txBody>
          <a:bodyPr anchor="b">
            <a:normAutofit/>
          </a:bodyPr>
          <a:lstStyle/>
          <a:p>
            <a:pPr algn="l"/>
            <a:r>
              <a:rPr lang="tr-TR" dirty="0" smtClean="0">
                <a:solidFill>
                  <a:schemeClr val="bg1"/>
                </a:solidFill>
              </a:rPr>
              <a:t>Yalova Üniversitesi Kariyer </a:t>
            </a:r>
            <a:r>
              <a:rPr lang="tr-TR" dirty="0">
                <a:solidFill>
                  <a:schemeClr val="bg1"/>
                </a:solidFill>
              </a:rPr>
              <a:t>Merkezi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A54C16F1-3B9C-A318-EA1F-58DCC5163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tr-TR" sz="2000">
                <a:solidFill>
                  <a:schemeClr val="bg1"/>
                </a:solidFill>
              </a:rPr>
              <a:t>2022 BİRİM FAALİYET RAPORU SUNUMU</a:t>
            </a:r>
          </a:p>
          <a:p>
            <a:pPr algn="l"/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5EB33A69-8AB2-8A63-76CA-465105196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83" y="489204"/>
            <a:ext cx="3623041" cy="451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44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Personel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1 Kariyer Koordinatörü</a:t>
            </a:r>
          </a:p>
          <a:p>
            <a:pPr marL="0" indent="0">
              <a:buNone/>
            </a:pPr>
            <a:r>
              <a:rPr lang="tr-TR" dirty="0" smtClean="0"/>
              <a:t>2 Koordinatör Yardımcısı</a:t>
            </a:r>
          </a:p>
          <a:p>
            <a:pPr marL="0" indent="0">
              <a:buNone/>
            </a:pPr>
            <a:r>
              <a:rPr lang="tr-TR" dirty="0" smtClean="0"/>
              <a:t>2 Stajyer Öğrenci</a:t>
            </a:r>
          </a:p>
          <a:p>
            <a:pPr marL="0" indent="0">
              <a:buNone/>
            </a:pPr>
            <a:r>
              <a:rPr lang="tr-TR" dirty="0" smtClean="0"/>
              <a:t>1 Öğretim Görevlisi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56287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Görevler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Dönemsel Görevler</a:t>
            </a:r>
          </a:p>
          <a:p>
            <a:pPr marL="457200" lvl="1" indent="0">
              <a:buNone/>
            </a:pPr>
            <a:r>
              <a:rPr lang="tr-TR" dirty="0" smtClean="0"/>
              <a:t>Ulusal Staj Programı</a:t>
            </a:r>
          </a:p>
          <a:p>
            <a:pPr marL="457200" lvl="1" indent="0">
              <a:buNone/>
            </a:pPr>
            <a:r>
              <a:rPr lang="tr-TR" dirty="0" smtClean="0"/>
              <a:t>Kariyer FUARLARI</a:t>
            </a:r>
          </a:p>
          <a:p>
            <a:r>
              <a:rPr lang="tr-TR" dirty="0" smtClean="0"/>
              <a:t>Sürekli Görevler</a:t>
            </a:r>
          </a:p>
          <a:p>
            <a:pPr lvl="1"/>
            <a:r>
              <a:rPr lang="tr-TR" dirty="0" smtClean="0"/>
              <a:t>Yetenek kapısı</a:t>
            </a:r>
          </a:p>
          <a:p>
            <a:pPr lvl="1"/>
            <a:r>
              <a:rPr lang="tr-TR" dirty="0" smtClean="0"/>
              <a:t>Cumhurbaşkanlığı  İnsan Kaynakları Ofisi Duyuruları</a:t>
            </a:r>
          </a:p>
          <a:p>
            <a:pPr lvl="1"/>
            <a:r>
              <a:rPr lang="tr-TR" dirty="0" smtClean="0"/>
              <a:t>Kariyer Etkinlikleri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56791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Hedefler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Ulusal staj programı katılımlarını arttırmak</a:t>
            </a:r>
          </a:p>
          <a:p>
            <a:r>
              <a:rPr lang="tr-TR" dirty="0" smtClean="0"/>
              <a:t>Kariyer FUARLARINA Katılımları arttırmak</a:t>
            </a:r>
          </a:p>
          <a:p>
            <a:r>
              <a:rPr lang="tr-TR" dirty="0" smtClean="0"/>
              <a:t>Kariyere yönelik etkinlikleri arttırmak</a:t>
            </a:r>
          </a:p>
          <a:p>
            <a:r>
              <a:rPr lang="tr-TR" dirty="0" smtClean="0"/>
              <a:t>Kurumlar arası işbirliklerini arttırmak</a:t>
            </a:r>
          </a:p>
          <a:p>
            <a:r>
              <a:rPr lang="tr-TR" dirty="0" smtClean="0"/>
              <a:t>Sosyal medya etkileşimlerini arttırmak</a:t>
            </a:r>
          </a:p>
          <a:p>
            <a:r>
              <a:rPr lang="tr-TR" dirty="0" smtClean="0"/>
              <a:t>Mezunlarla etkileşimleri arttırmak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7439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Dinlediğiniz </a:t>
            </a:r>
            <a:r>
              <a:rPr lang="tr-TR" smtClean="0"/>
              <a:t>için teşekkürler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5187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7220D03-21FF-4588-B1FA-5ABA85B9C815}">
  <we:reference id="4b785c87-866c-4bad-85d8-5d1ae467ac9a" version="3.5.0.0" store="EXCatalog" storeType="EXCatalog"/>
  <we:alternateReferences>
    <we:reference id="WA104381909" version="3.5.0.0" store="tr-TR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</TotalTime>
  <Words>69</Words>
  <Application>Microsoft Office PowerPoint</Application>
  <PresentationFormat>Özel</PresentationFormat>
  <Paragraphs>23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6" baseType="lpstr">
      <vt:lpstr>Office Teması</vt:lpstr>
      <vt:lpstr>Yalova Üniversitesi Kariyer Merkezi</vt:lpstr>
      <vt:lpstr>Personel</vt:lpstr>
      <vt:lpstr>Görevler</vt:lpstr>
      <vt:lpstr>Hedefler</vt:lpstr>
      <vt:lpstr>PowerPoint Sunusu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(AKADEMİK BİRİM ADI)</dc:title>
  <dc:creator>TANER TURAN</dc:creator>
  <cp:lastModifiedBy>iifpc</cp:lastModifiedBy>
  <cp:revision>50</cp:revision>
  <dcterms:created xsi:type="dcterms:W3CDTF">2023-01-04T06:47:36Z</dcterms:created>
  <dcterms:modified xsi:type="dcterms:W3CDTF">2023-03-10T12:43:59Z</dcterms:modified>
</cp:coreProperties>
</file>