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webextensions/taskpanes.xml" ContentType="application/vnd.ms-office.webextensiontaskpanes+xml"/>
  <Override PartName="/ppt/webextensions/webextension1.xml" ContentType="application/vnd.ms-office.webextension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11/relationships/webextensiontaskpanes" Target="ppt/webextensions/taskpanes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9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-120" y="-22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76A24B-31DF-471B-8A27-B6941C845AD5}" type="datetimeFigureOut">
              <a:rPr lang="tr-TR" smtClean="0"/>
              <a:t>10.3.2023</a:t>
            </a:fld>
            <a:endParaRPr lang="tr-TR"/>
          </a:p>
        </p:txBody>
      </p:sp>
      <p:sp>
        <p:nvSpPr>
          <p:cNvPr id="4" name="Slayt Resmi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AB5722-9ABC-4AA2-A9D9-7B830337A12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22250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xmlns="" id="{8027C87C-8BC0-5A50-3624-D23D97AAAA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xmlns="" id="{07C041CA-223C-6A69-6F17-C3C73BEDED2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xmlns="" id="{3DC70F06-EFF2-EAA7-5F18-783B4DFE4A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F7598-207B-4EF4-ACF7-1DA737BCFC82}" type="datetimeFigureOut">
              <a:rPr lang="tr-TR" smtClean="0"/>
              <a:t>10.3.2023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xmlns="" id="{C23E1146-0E75-4C59-38F9-1E50C922D7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xmlns="" id="{BAFC2DFB-C195-02A5-2667-7533F81D91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9136D-87D5-43B2-BFE9-5D1F583B25B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432950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xmlns="" id="{CEA3C6C8-E352-0441-6A14-86959238F4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xmlns="" id="{2B736F44-97B0-1DDE-2F9C-DCC028365ED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xmlns="" id="{106833CE-390F-3F49-90EF-2C96800E6C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F7598-207B-4EF4-ACF7-1DA737BCFC82}" type="datetimeFigureOut">
              <a:rPr lang="tr-TR" smtClean="0"/>
              <a:t>10.3.2023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xmlns="" id="{2B1B3295-DE4A-DC99-C1FC-19739F3A0F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xmlns="" id="{FA6D1436-CA55-71BB-9865-DDA3D6700B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9136D-87D5-43B2-BFE9-5D1F583B25B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867118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xmlns="" id="{16F53E7E-394E-B0FF-12AE-E1260EE9A16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xmlns="" id="{79106FE3-6DF3-10D4-F1DE-3BB818DB3C0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xmlns="" id="{30289CE6-8E11-2BEA-0C98-1DEC1B301B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F7598-207B-4EF4-ACF7-1DA737BCFC82}" type="datetimeFigureOut">
              <a:rPr lang="tr-TR" smtClean="0"/>
              <a:t>10.3.2023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xmlns="" id="{1A694626-25CC-F2A9-927B-1DDB6E2811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xmlns="" id="{040C8666-3C30-D20A-FFCD-893BEBF245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9136D-87D5-43B2-BFE9-5D1F583B25B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458716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xmlns="" id="{C03B51F2-6034-B569-5EFB-FD086CCDE0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F1129A26-3C8F-27B1-49D8-EBC28BF79F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xmlns="" id="{AC85246D-95A5-4007-2C3F-291FDC22FD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F7598-207B-4EF4-ACF7-1DA737BCFC82}" type="datetimeFigureOut">
              <a:rPr lang="tr-TR" smtClean="0"/>
              <a:t>10.3.2023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xmlns="" id="{C53CDC7F-1756-258B-FDEF-BA80922AC9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xmlns="" id="{2CA77F49-8FB1-A040-766B-17F1F5A2B2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9136D-87D5-43B2-BFE9-5D1F583B25B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295895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xmlns="" id="{19913488-1EBC-A5BD-EB9F-A9206B10D8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xmlns="" id="{568794F6-F481-C904-15F0-1C35FEE4C4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xmlns="" id="{AB3A04B8-AA04-E481-D870-AA511F52FF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F7598-207B-4EF4-ACF7-1DA737BCFC82}" type="datetimeFigureOut">
              <a:rPr lang="tr-TR" smtClean="0"/>
              <a:t>10.3.2023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xmlns="" id="{B91B7152-A4E2-A070-23F2-E0C1134FD6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xmlns="" id="{4B4632A4-E113-6807-83D6-34ED221414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9136D-87D5-43B2-BFE9-5D1F583B25B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069610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xmlns="" id="{144CD500-87C8-D1CE-C930-B6324D2916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96A433CC-C38F-CC07-FB5C-4F5C6144DDD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xmlns="" id="{D62848EE-ABEE-D159-8B92-A11FF3E086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xmlns="" id="{A1AFD40A-BC49-CEAE-CE47-01788FB94D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F7598-207B-4EF4-ACF7-1DA737BCFC82}" type="datetimeFigureOut">
              <a:rPr lang="tr-TR" smtClean="0"/>
              <a:t>10.3.2023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xmlns="" id="{7020661D-AB71-44F8-EED6-2C934FE851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xmlns="" id="{14745CBF-523D-5A04-F242-C9BF316DEC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9136D-87D5-43B2-BFE9-5D1F583B25B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119183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xmlns="" id="{E1D01F0F-422E-F2AB-D639-0F331A24EB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xmlns="" id="{2ABD0252-FC1C-B809-A76D-04A44A9FB2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xmlns="" id="{8E17FED6-594B-9F94-8AB5-33AF0AB1BBA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xmlns="" id="{27BCCEBE-DFA5-DD6C-81E7-C4384C22D99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xmlns="" id="{65F898E4-F091-D0B6-55EE-F03C36481B6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xmlns="" id="{459080B0-057A-39EC-3140-EB1C48A244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F7598-207B-4EF4-ACF7-1DA737BCFC82}" type="datetimeFigureOut">
              <a:rPr lang="tr-TR" smtClean="0"/>
              <a:t>10.3.2023</a:t>
            </a:fld>
            <a:endParaRPr lang="tr-TR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xmlns="" id="{8A6B27E6-429E-B22C-E40E-67FE0F356B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xmlns="" id="{195E5AFC-544D-143C-B5AE-7D4C1C78DE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9136D-87D5-43B2-BFE9-5D1F583B25B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652342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xmlns="" id="{D2892959-0E4C-A9D8-8BD8-3C115F471B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xmlns="" id="{5857A73D-2FCC-B383-1266-3DF2ADDDD0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F7598-207B-4EF4-ACF7-1DA737BCFC82}" type="datetimeFigureOut">
              <a:rPr lang="tr-TR" smtClean="0"/>
              <a:t>10.3.2023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xmlns="" id="{FD345418-7F6F-31DC-E80B-5E41946AD3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xmlns="" id="{7AD33510-6BD2-9884-3B41-414487C3B0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9136D-87D5-43B2-BFE9-5D1F583B25B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556192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xmlns="" id="{3E160EEC-896E-FCEF-9645-8693F82D42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F7598-207B-4EF4-ACF7-1DA737BCFC82}" type="datetimeFigureOut">
              <a:rPr lang="tr-TR" smtClean="0"/>
              <a:t>10.3.2023</a:t>
            </a:fld>
            <a:endParaRPr 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xmlns="" id="{37A7F95D-A833-1F9F-83BD-F55EDB01E1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xmlns="" id="{EF3A0BE5-2AE8-10F8-A9CD-E4FA82D231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9136D-87D5-43B2-BFE9-5D1F583B25B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279689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xmlns="" id="{5A583675-BC98-99C8-3A04-4678D0F05E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8562AABB-B0A8-EE91-F63C-05DD1E2E97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xmlns="" id="{25830B65-CBEA-AEBB-1734-E6359DBDE7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xmlns="" id="{EF908877-0E96-DF36-970F-A10C83C0DC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F7598-207B-4EF4-ACF7-1DA737BCFC82}" type="datetimeFigureOut">
              <a:rPr lang="tr-TR" smtClean="0"/>
              <a:t>10.3.2023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xmlns="" id="{9B506903-FFDD-9FC1-04D9-E1C0BF3963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xmlns="" id="{32484EB2-39B3-DC05-2BD3-3A305EA80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9136D-87D5-43B2-BFE9-5D1F583B25B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095764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xmlns="" id="{A826712C-F6B3-90E8-8199-2066042FDD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xmlns="" id="{2CD69587-9BD6-5DB4-710B-F5F03B2D50A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xmlns="" id="{64324B35-DCFC-EF43-CBA4-9F6C9038EB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xmlns="" id="{C1FF2B03-A34A-44F6-B1E5-391704A13E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F7598-207B-4EF4-ACF7-1DA737BCFC82}" type="datetimeFigureOut">
              <a:rPr lang="tr-TR" smtClean="0"/>
              <a:t>10.3.2023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xmlns="" id="{B72D64DD-A9BD-8D77-F8B0-031D865AAD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xmlns="" id="{6113947A-4EDF-E8E6-B4B5-47E9DD6990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9136D-87D5-43B2-BFE9-5D1F583B25B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194571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xmlns="" id="{44166008-06E6-E3E1-B390-483F027101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xmlns="" id="{BFB8F056-B70A-BF6E-910C-D08830576C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xmlns="" id="{78F856D5-05DA-7209-A78B-3D4CE423653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1F7598-207B-4EF4-ACF7-1DA737BCFC82}" type="datetimeFigureOut">
              <a:rPr lang="tr-TR" smtClean="0"/>
              <a:t>10.3.2023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xmlns="" id="{7E4A9844-9D03-3A2C-274B-B18775A33EB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xmlns="" id="{9FC0D193-EC8A-4B6F-0C91-EEC489DA45B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C9136D-87D5-43B2-BFE9-5D1F583B25B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588170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0" r:id="rId1"/>
    <p:sldLayoutId id="2147483781" r:id="rId2"/>
    <p:sldLayoutId id="2147483782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  <p:sldLayoutId id="2147483789" r:id="rId10"/>
    <p:sldLayoutId id="214748379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C0B27210-D0CA-4654-B3E3-9ABB4F178EA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Başlık 1">
            <a:extLst>
              <a:ext uri="{FF2B5EF4-FFF2-40B4-BE49-F238E27FC236}">
                <a16:creationId xmlns:a16="http://schemas.microsoft.com/office/drawing/2014/main" xmlns="" id="{26A56BDA-D831-949B-8403-65F65E816A0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46627" y="1792837"/>
            <a:ext cx="5326602" cy="2889114"/>
          </a:xfrm>
        </p:spPr>
        <p:txBody>
          <a:bodyPr anchor="b">
            <a:normAutofit/>
          </a:bodyPr>
          <a:lstStyle/>
          <a:p>
            <a:pPr algn="l"/>
            <a:r>
              <a:rPr lang="tr-TR" dirty="0" smtClean="0">
                <a:solidFill>
                  <a:schemeClr val="bg1"/>
                </a:solidFill>
              </a:rPr>
              <a:t>Yalova Üniversitesi Kariyer </a:t>
            </a:r>
            <a:r>
              <a:rPr lang="tr-TR" dirty="0">
                <a:solidFill>
                  <a:schemeClr val="bg1"/>
                </a:solidFill>
              </a:rPr>
              <a:t>Merkezi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xmlns="" id="{A54C16F1-3B9C-A318-EA1F-58DCC5163AA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746627" y="4750893"/>
            <a:ext cx="4645250" cy="1147863"/>
          </a:xfrm>
        </p:spPr>
        <p:txBody>
          <a:bodyPr anchor="t">
            <a:normAutofit/>
          </a:bodyPr>
          <a:lstStyle/>
          <a:p>
            <a:pPr algn="l"/>
            <a:r>
              <a:rPr lang="tr-TR" sz="2000">
                <a:solidFill>
                  <a:schemeClr val="bg1"/>
                </a:solidFill>
              </a:rPr>
              <a:t>2022 BİRİM FAALİYET RAPORU SUNUMU</a:t>
            </a:r>
          </a:p>
          <a:p>
            <a:pPr algn="l"/>
            <a:endParaRPr lang="tr-TR" sz="2000" dirty="0">
              <a:solidFill>
                <a:schemeClr val="bg1"/>
              </a:solidFill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xmlns="" id="{1DB7C82F-AB7E-4F0C-B829-FA1B9C41518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0" y="0"/>
            <a:ext cx="6172782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xmlns="" id="{70B66945-4967-4040-926D-DCA44313CDA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6024154" cy="6858000"/>
          </a:xfrm>
          <a:custGeom>
            <a:avLst/>
            <a:gdLst>
              <a:gd name="connsiteX0" fmla="*/ 0 w 6024154"/>
              <a:gd name="connsiteY0" fmla="*/ 0 h 6858000"/>
              <a:gd name="connsiteX1" fmla="*/ 5953780 w 6024154"/>
              <a:gd name="connsiteY1" fmla="*/ 0 h 6858000"/>
              <a:gd name="connsiteX2" fmla="*/ 5989880 w 6024154"/>
              <a:gd name="connsiteY2" fmla="*/ 284091 h 6858000"/>
              <a:gd name="connsiteX3" fmla="*/ 6024154 w 6024154"/>
              <a:gd name="connsiteY3" fmla="*/ 962844 h 6858000"/>
              <a:gd name="connsiteX4" fmla="*/ 2549934 w 6024154"/>
              <a:gd name="connsiteY4" fmla="*/ 6800152 h 6858000"/>
              <a:gd name="connsiteX5" fmla="*/ 2436987 w 6024154"/>
              <a:gd name="connsiteY5" fmla="*/ 6858000 h 6858000"/>
              <a:gd name="connsiteX6" fmla="*/ 0 w 6024154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24154" h="6858000">
                <a:moveTo>
                  <a:pt x="0" y="0"/>
                </a:moveTo>
                <a:lnTo>
                  <a:pt x="5953780" y="0"/>
                </a:lnTo>
                <a:lnTo>
                  <a:pt x="5989880" y="284091"/>
                </a:lnTo>
                <a:cubicBezTo>
                  <a:pt x="6012544" y="507260"/>
                  <a:pt x="6024154" y="733696"/>
                  <a:pt x="6024154" y="962844"/>
                </a:cubicBezTo>
                <a:cubicBezTo>
                  <a:pt x="6024154" y="3483472"/>
                  <a:pt x="4619336" y="5675986"/>
                  <a:pt x="2549934" y="6800152"/>
                </a:cubicBezTo>
                <a:lnTo>
                  <a:pt x="2436987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Resim 4">
            <a:extLst>
              <a:ext uri="{FF2B5EF4-FFF2-40B4-BE49-F238E27FC236}">
                <a16:creationId xmlns:a16="http://schemas.microsoft.com/office/drawing/2014/main" xmlns="" id="{5EB33A69-8AB2-8A63-76CA-4651051967D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783" y="489204"/>
            <a:ext cx="3623041" cy="45114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164480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Personel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1 Kariyer Koordinatörü</a:t>
            </a:r>
          </a:p>
          <a:p>
            <a:pPr marL="0" indent="0">
              <a:buNone/>
            </a:pPr>
            <a:r>
              <a:rPr lang="tr-TR" dirty="0" smtClean="0"/>
              <a:t>2 Koordinatör Yardımcısı</a:t>
            </a:r>
          </a:p>
          <a:p>
            <a:pPr marL="0" indent="0">
              <a:buNone/>
            </a:pPr>
            <a:r>
              <a:rPr lang="tr-TR" dirty="0" smtClean="0"/>
              <a:t>2 Stajyer Öğrenci</a:t>
            </a:r>
          </a:p>
          <a:p>
            <a:pPr marL="0" indent="0">
              <a:buNone/>
            </a:pPr>
            <a:r>
              <a:rPr lang="tr-TR" dirty="0" smtClean="0"/>
              <a:t>1 Öğretim Görevlisi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562870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Görevler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Dönemsel Görevler</a:t>
            </a:r>
          </a:p>
          <a:p>
            <a:pPr marL="457200" lvl="1" indent="0">
              <a:buNone/>
            </a:pPr>
            <a:r>
              <a:rPr lang="tr-TR" dirty="0" smtClean="0"/>
              <a:t>Ulusal Staj Programı</a:t>
            </a:r>
          </a:p>
          <a:p>
            <a:pPr marL="457200" lvl="1" indent="0">
              <a:buNone/>
            </a:pPr>
            <a:r>
              <a:rPr lang="tr-TR" dirty="0" smtClean="0"/>
              <a:t>Kariyer FUARLARI</a:t>
            </a:r>
          </a:p>
          <a:p>
            <a:r>
              <a:rPr lang="tr-TR" dirty="0" smtClean="0"/>
              <a:t>Sürekli Görevler</a:t>
            </a:r>
          </a:p>
          <a:p>
            <a:pPr lvl="1"/>
            <a:r>
              <a:rPr lang="tr-TR" dirty="0" smtClean="0"/>
              <a:t>Yetenek kapısı</a:t>
            </a:r>
          </a:p>
          <a:p>
            <a:pPr lvl="1"/>
            <a:r>
              <a:rPr lang="tr-TR" dirty="0" smtClean="0"/>
              <a:t>Cumhurbaşkanlığı  İnsan Kaynakları Ofisi Duyuruları</a:t>
            </a:r>
          </a:p>
          <a:p>
            <a:pPr lvl="1"/>
            <a:r>
              <a:rPr lang="tr-TR" dirty="0" smtClean="0"/>
              <a:t>Kariyer Etkinlikleri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567919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Hedefler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Ulusal staj programı katılımlarını arttırmak</a:t>
            </a:r>
          </a:p>
          <a:p>
            <a:r>
              <a:rPr lang="tr-TR" dirty="0" smtClean="0"/>
              <a:t>Kariyer FUARLARINA Katılımları arttırmak</a:t>
            </a:r>
          </a:p>
          <a:p>
            <a:r>
              <a:rPr lang="tr-TR" dirty="0" smtClean="0"/>
              <a:t>Kariyere yönelik etkinlikleri arttırmak</a:t>
            </a:r>
          </a:p>
          <a:p>
            <a:r>
              <a:rPr lang="tr-TR" dirty="0" smtClean="0"/>
              <a:t>Kurumlar arası işbirliklerini arttırmak</a:t>
            </a:r>
          </a:p>
          <a:p>
            <a:r>
              <a:rPr lang="tr-TR" dirty="0" smtClean="0"/>
              <a:t>Sosyal medya etkileşimlerini arttırmak</a:t>
            </a:r>
          </a:p>
          <a:p>
            <a:r>
              <a:rPr lang="tr-TR" dirty="0" smtClean="0"/>
              <a:t>Mezunlarla etkileşimleri arttırmak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574395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Dinlediğiniz </a:t>
            </a:r>
            <a:r>
              <a:rPr lang="tr-TR" smtClean="0"/>
              <a:t>için teşekkürler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151872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webextensions/_rels/taskpanes.xml.rels><?xml version="1.0" encoding="UTF-8" standalone="yes"?>
<Relationships xmlns="http://schemas.openxmlformats.org/package/2006/relationships"><Relationship Id="rId1" Type="http://schemas.microsoft.com/office/2011/relationships/webextension" Target="webextension1.xml"/></Relationships>
</file>

<file path=ppt/webextensions/taskpanes.xml><?xml version="1.0" encoding="utf-8"?>
<wetp:taskpanes xmlns:wetp="http://schemas.microsoft.com/office/webextensions/taskpanes/2010/11">
  <wetp:taskpane dockstate="right" visibility="0" width="350" row="1">
    <wetp:webextensionref xmlns:r="http://schemas.openxmlformats.org/officeDocument/2006/relationships" r:id="rId1"/>
  </wetp:taskpane>
</wetp:taskpanes>
</file>

<file path=ppt/webextensions/webextension1.xml><?xml version="1.0" encoding="utf-8"?>
<we:webextension xmlns:we="http://schemas.microsoft.com/office/webextensions/webextension/2010/11" id="{47220D03-21FF-4588-B1FA-5ABA85B9C815}">
  <we:reference id="4b785c87-866c-4bad-85d8-5d1ae467ac9a" version="3.5.0.0" store="EXCatalog" storeType="EXCatalog"/>
  <we:alternateReferences>
    <we:reference id="WA104381909" version="3.5.0.0" store="tr-TR" storeType="OMEX"/>
  </we:alternateReferences>
  <we:properties/>
  <we:bindings/>
  <we:snapshot xmlns:r="http://schemas.openxmlformats.org/officeDocument/2006/relationships"/>
</we:webextension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799</TotalTime>
  <Words>69</Words>
  <Application>Microsoft Office PowerPoint</Application>
  <PresentationFormat>Özel</PresentationFormat>
  <Paragraphs>23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5</vt:i4>
      </vt:variant>
    </vt:vector>
  </HeadingPairs>
  <TitlesOfParts>
    <vt:vector size="6" baseType="lpstr">
      <vt:lpstr>Office Teması</vt:lpstr>
      <vt:lpstr>Yalova Üniversitesi Kariyer Merkezi</vt:lpstr>
      <vt:lpstr>Personel</vt:lpstr>
      <vt:lpstr>Görevler</vt:lpstr>
      <vt:lpstr>Hedefler</vt:lpstr>
      <vt:lpstr>PowerPoint Sunusu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(AKADEMİK BİRİM ADI)</dc:title>
  <dc:creator>TANER TURAN</dc:creator>
  <cp:lastModifiedBy>iifpc</cp:lastModifiedBy>
  <cp:revision>50</cp:revision>
  <dcterms:created xsi:type="dcterms:W3CDTF">2023-01-04T06:47:36Z</dcterms:created>
  <dcterms:modified xsi:type="dcterms:W3CDTF">2023-03-10T12:43:59Z</dcterms:modified>
</cp:coreProperties>
</file>