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63" r:id="rId3"/>
    <p:sldId id="257" r:id="rId4"/>
    <p:sldId id="258" r:id="rId5"/>
    <p:sldId id="259" r:id="rId6"/>
    <p:sldId id="260" r:id="rId7"/>
    <p:sldId id="261" r:id="rId8"/>
    <p:sldId id="264" r:id="rId9"/>
    <p:sldId id="267" r:id="rId10"/>
    <p:sldId id="273" r:id="rId11"/>
    <p:sldId id="262" r:id="rId12"/>
    <p:sldId id="265" r:id="rId13"/>
    <p:sldId id="266" r:id="rId14"/>
    <p:sldId id="268"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F1F289-638F-4369-91F9-956E536DA3D9}"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D59B87C1-E017-4941-9F5B-2E025E5D3CD3}">
      <dgm:prSet phldrT="[Text]"/>
      <dgm:spPr/>
      <dgm:t>
        <a:bodyPr/>
        <a:lstStyle/>
        <a:p>
          <a:r>
            <a:rPr lang="tr-TR" dirty="0"/>
            <a:t>Kurumsal Akreditasyon</a:t>
          </a:r>
          <a:endParaRPr lang="en-US" dirty="0"/>
        </a:p>
      </dgm:t>
    </dgm:pt>
    <dgm:pt modelId="{52524FD3-FF4C-4969-8A77-5505F01251C1}" type="parTrans" cxnId="{C3AEF009-397F-4476-B894-82248F674D10}">
      <dgm:prSet/>
      <dgm:spPr/>
      <dgm:t>
        <a:bodyPr/>
        <a:lstStyle/>
        <a:p>
          <a:endParaRPr lang="en-US"/>
        </a:p>
      </dgm:t>
    </dgm:pt>
    <dgm:pt modelId="{2946AB4C-F324-44A3-9EB3-199DA9CF9F95}" type="sibTrans" cxnId="{C3AEF009-397F-4476-B894-82248F674D10}">
      <dgm:prSet/>
      <dgm:spPr/>
      <dgm:t>
        <a:bodyPr/>
        <a:lstStyle/>
        <a:p>
          <a:endParaRPr lang="en-US"/>
        </a:p>
      </dgm:t>
    </dgm:pt>
    <dgm:pt modelId="{097392C5-E6C1-47B0-9833-C143DB08DC0E}">
      <dgm:prSet phldrT="[Text]"/>
      <dgm:spPr/>
      <dgm:t>
        <a:bodyPr/>
        <a:lstStyle/>
        <a:p>
          <a:r>
            <a:rPr lang="tr-TR" dirty="0"/>
            <a:t>Birim Bazında Akreditasyon</a:t>
          </a:r>
          <a:endParaRPr lang="en-US" dirty="0"/>
        </a:p>
      </dgm:t>
    </dgm:pt>
    <dgm:pt modelId="{645BFFE5-A8D8-4ED6-9689-B08524085838}" type="parTrans" cxnId="{098A7671-93A1-49A3-8602-4E10D46E74F1}">
      <dgm:prSet/>
      <dgm:spPr/>
      <dgm:t>
        <a:bodyPr/>
        <a:lstStyle/>
        <a:p>
          <a:endParaRPr lang="en-US"/>
        </a:p>
      </dgm:t>
    </dgm:pt>
    <dgm:pt modelId="{9F1E892C-EF22-4259-A8BA-C3D597F1A49C}" type="sibTrans" cxnId="{098A7671-93A1-49A3-8602-4E10D46E74F1}">
      <dgm:prSet/>
      <dgm:spPr/>
      <dgm:t>
        <a:bodyPr/>
        <a:lstStyle/>
        <a:p>
          <a:endParaRPr lang="en-US"/>
        </a:p>
      </dgm:t>
    </dgm:pt>
    <dgm:pt modelId="{660FF818-ED99-470E-BC28-54AAFDB8EF4E}">
      <dgm:prSet phldrT="[Text]"/>
      <dgm:spPr/>
      <dgm:t>
        <a:bodyPr/>
        <a:lstStyle/>
        <a:p>
          <a:r>
            <a:rPr lang="tr-TR" dirty="0"/>
            <a:t>Laboratuvar Bazında Akreditasyon</a:t>
          </a:r>
          <a:endParaRPr lang="en-US" dirty="0"/>
        </a:p>
      </dgm:t>
    </dgm:pt>
    <dgm:pt modelId="{1454B982-BDB8-4B2B-A526-15486CF30973}" type="parTrans" cxnId="{FB7C2247-17A5-44F1-8019-8566F9139433}">
      <dgm:prSet/>
      <dgm:spPr/>
      <dgm:t>
        <a:bodyPr/>
        <a:lstStyle/>
        <a:p>
          <a:endParaRPr lang="en-US"/>
        </a:p>
      </dgm:t>
    </dgm:pt>
    <dgm:pt modelId="{709EF8B7-3CA3-4C22-AE83-350AE4A87ABF}" type="sibTrans" cxnId="{FB7C2247-17A5-44F1-8019-8566F9139433}">
      <dgm:prSet/>
      <dgm:spPr/>
      <dgm:t>
        <a:bodyPr/>
        <a:lstStyle/>
        <a:p>
          <a:endParaRPr lang="en-US"/>
        </a:p>
      </dgm:t>
    </dgm:pt>
    <dgm:pt modelId="{D7524AC8-6849-4A38-85FA-F493B3598B59}" type="pres">
      <dgm:prSet presAssocID="{94F1F289-638F-4369-91F9-956E536DA3D9}" presName="linear" presStyleCnt="0">
        <dgm:presLayoutVars>
          <dgm:dir/>
          <dgm:animLvl val="lvl"/>
          <dgm:resizeHandles val="exact"/>
        </dgm:presLayoutVars>
      </dgm:prSet>
      <dgm:spPr/>
    </dgm:pt>
    <dgm:pt modelId="{0FD05F75-BEB5-4464-B323-670631227791}" type="pres">
      <dgm:prSet presAssocID="{D59B87C1-E017-4941-9F5B-2E025E5D3CD3}" presName="parentLin" presStyleCnt="0"/>
      <dgm:spPr/>
    </dgm:pt>
    <dgm:pt modelId="{EB31E369-DF78-4E5C-89BD-848E45CCBA82}" type="pres">
      <dgm:prSet presAssocID="{D59B87C1-E017-4941-9F5B-2E025E5D3CD3}" presName="parentLeftMargin" presStyleLbl="node1" presStyleIdx="0" presStyleCnt="3"/>
      <dgm:spPr/>
    </dgm:pt>
    <dgm:pt modelId="{2DDCCB2A-02FA-451A-9607-A7654CE14BE9}" type="pres">
      <dgm:prSet presAssocID="{D59B87C1-E017-4941-9F5B-2E025E5D3CD3}" presName="parentText" presStyleLbl="node1" presStyleIdx="0" presStyleCnt="3">
        <dgm:presLayoutVars>
          <dgm:chMax val="0"/>
          <dgm:bulletEnabled val="1"/>
        </dgm:presLayoutVars>
      </dgm:prSet>
      <dgm:spPr/>
    </dgm:pt>
    <dgm:pt modelId="{3F036C23-68BC-422A-A243-5F48D198F895}" type="pres">
      <dgm:prSet presAssocID="{D59B87C1-E017-4941-9F5B-2E025E5D3CD3}" presName="negativeSpace" presStyleCnt="0"/>
      <dgm:spPr/>
    </dgm:pt>
    <dgm:pt modelId="{5491ECA0-8C94-488E-A798-B77FE267A849}" type="pres">
      <dgm:prSet presAssocID="{D59B87C1-E017-4941-9F5B-2E025E5D3CD3}" presName="childText" presStyleLbl="conFgAcc1" presStyleIdx="0" presStyleCnt="3">
        <dgm:presLayoutVars>
          <dgm:bulletEnabled val="1"/>
        </dgm:presLayoutVars>
      </dgm:prSet>
      <dgm:spPr/>
    </dgm:pt>
    <dgm:pt modelId="{24AC10E3-2941-4F1C-81AE-4652931DD659}" type="pres">
      <dgm:prSet presAssocID="{2946AB4C-F324-44A3-9EB3-199DA9CF9F95}" presName="spaceBetweenRectangles" presStyleCnt="0"/>
      <dgm:spPr/>
    </dgm:pt>
    <dgm:pt modelId="{FA493343-1E3B-440B-B800-64F1CE063A4A}" type="pres">
      <dgm:prSet presAssocID="{097392C5-E6C1-47B0-9833-C143DB08DC0E}" presName="parentLin" presStyleCnt="0"/>
      <dgm:spPr/>
    </dgm:pt>
    <dgm:pt modelId="{052E0F1B-4BC3-4B3A-94A7-4FAA49BB565D}" type="pres">
      <dgm:prSet presAssocID="{097392C5-E6C1-47B0-9833-C143DB08DC0E}" presName="parentLeftMargin" presStyleLbl="node1" presStyleIdx="0" presStyleCnt="3"/>
      <dgm:spPr/>
    </dgm:pt>
    <dgm:pt modelId="{495A75D6-8299-44E3-83A0-9F82A044F26E}" type="pres">
      <dgm:prSet presAssocID="{097392C5-E6C1-47B0-9833-C143DB08DC0E}" presName="parentText" presStyleLbl="node1" presStyleIdx="1" presStyleCnt="3">
        <dgm:presLayoutVars>
          <dgm:chMax val="0"/>
          <dgm:bulletEnabled val="1"/>
        </dgm:presLayoutVars>
      </dgm:prSet>
      <dgm:spPr/>
    </dgm:pt>
    <dgm:pt modelId="{15219E90-FEE0-4D67-A895-043F965A61EB}" type="pres">
      <dgm:prSet presAssocID="{097392C5-E6C1-47B0-9833-C143DB08DC0E}" presName="negativeSpace" presStyleCnt="0"/>
      <dgm:spPr/>
    </dgm:pt>
    <dgm:pt modelId="{ABD638A9-3539-4D21-872C-5C2541BE7952}" type="pres">
      <dgm:prSet presAssocID="{097392C5-E6C1-47B0-9833-C143DB08DC0E}" presName="childText" presStyleLbl="conFgAcc1" presStyleIdx="1" presStyleCnt="3">
        <dgm:presLayoutVars>
          <dgm:bulletEnabled val="1"/>
        </dgm:presLayoutVars>
      </dgm:prSet>
      <dgm:spPr/>
    </dgm:pt>
    <dgm:pt modelId="{D0764CDC-5BFD-4581-B142-F17677A008F5}" type="pres">
      <dgm:prSet presAssocID="{9F1E892C-EF22-4259-A8BA-C3D597F1A49C}" presName="spaceBetweenRectangles" presStyleCnt="0"/>
      <dgm:spPr/>
    </dgm:pt>
    <dgm:pt modelId="{87D9E7A8-5ED8-466F-8829-D8AF652D23F5}" type="pres">
      <dgm:prSet presAssocID="{660FF818-ED99-470E-BC28-54AAFDB8EF4E}" presName="parentLin" presStyleCnt="0"/>
      <dgm:spPr/>
    </dgm:pt>
    <dgm:pt modelId="{DDFAEC5F-C4EB-486F-8DA1-1E2C228F5746}" type="pres">
      <dgm:prSet presAssocID="{660FF818-ED99-470E-BC28-54AAFDB8EF4E}" presName="parentLeftMargin" presStyleLbl="node1" presStyleIdx="1" presStyleCnt="3"/>
      <dgm:spPr/>
    </dgm:pt>
    <dgm:pt modelId="{468D2E6C-2692-4796-981B-8C9547AB1C8E}" type="pres">
      <dgm:prSet presAssocID="{660FF818-ED99-470E-BC28-54AAFDB8EF4E}" presName="parentText" presStyleLbl="node1" presStyleIdx="2" presStyleCnt="3">
        <dgm:presLayoutVars>
          <dgm:chMax val="0"/>
          <dgm:bulletEnabled val="1"/>
        </dgm:presLayoutVars>
      </dgm:prSet>
      <dgm:spPr/>
    </dgm:pt>
    <dgm:pt modelId="{26603B33-3ED8-424A-9487-5474CA0F3BF4}" type="pres">
      <dgm:prSet presAssocID="{660FF818-ED99-470E-BC28-54AAFDB8EF4E}" presName="negativeSpace" presStyleCnt="0"/>
      <dgm:spPr/>
    </dgm:pt>
    <dgm:pt modelId="{FA0AB541-B92F-487F-ABB4-923C4A4D7774}" type="pres">
      <dgm:prSet presAssocID="{660FF818-ED99-470E-BC28-54AAFDB8EF4E}" presName="childText" presStyleLbl="conFgAcc1" presStyleIdx="2" presStyleCnt="3">
        <dgm:presLayoutVars>
          <dgm:bulletEnabled val="1"/>
        </dgm:presLayoutVars>
      </dgm:prSet>
      <dgm:spPr/>
    </dgm:pt>
  </dgm:ptLst>
  <dgm:cxnLst>
    <dgm:cxn modelId="{C3AEF009-397F-4476-B894-82248F674D10}" srcId="{94F1F289-638F-4369-91F9-956E536DA3D9}" destId="{D59B87C1-E017-4941-9F5B-2E025E5D3CD3}" srcOrd="0" destOrd="0" parTransId="{52524FD3-FF4C-4969-8A77-5505F01251C1}" sibTransId="{2946AB4C-F324-44A3-9EB3-199DA9CF9F95}"/>
    <dgm:cxn modelId="{8005B312-E872-4183-A224-8B02E38D64F3}" type="presOf" srcId="{D59B87C1-E017-4941-9F5B-2E025E5D3CD3}" destId="{EB31E369-DF78-4E5C-89BD-848E45CCBA82}" srcOrd="0" destOrd="0" presId="urn:microsoft.com/office/officeart/2005/8/layout/list1"/>
    <dgm:cxn modelId="{FB7C2247-17A5-44F1-8019-8566F9139433}" srcId="{94F1F289-638F-4369-91F9-956E536DA3D9}" destId="{660FF818-ED99-470E-BC28-54AAFDB8EF4E}" srcOrd="2" destOrd="0" parTransId="{1454B982-BDB8-4B2B-A526-15486CF30973}" sibTransId="{709EF8B7-3CA3-4C22-AE83-350AE4A87ABF}"/>
    <dgm:cxn modelId="{1A12424A-DA45-4DBC-B91F-6D2187DE3B0C}" type="presOf" srcId="{097392C5-E6C1-47B0-9833-C143DB08DC0E}" destId="{052E0F1B-4BC3-4B3A-94A7-4FAA49BB565D}" srcOrd="0" destOrd="0" presId="urn:microsoft.com/office/officeart/2005/8/layout/list1"/>
    <dgm:cxn modelId="{59D3994B-08A7-4686-AF9A-DCDD8915B2C2}" type="presOf" srcId="{097392C5-E6C1-47B0-9833-C143DB08DC0E}" destId="{495A75D6-8299-44E3-83A0-9F82A044F26E}" srcOrd="1" destOrd="0" presId="urn:microsoft.com/office/officeart/2005/8/layout/list1"/>
    <dgm:cxn modelId="{098A7671-93A1-49A3-8602-4E10D46E74F1}" srcId="{94F1F289-638F-4369-91F9-956E536DA3D9}" destId="{097392C5-E6C1-47B0-9833-C143DB08DC0E}" srcOrd="1" destOrd="0" parTransId="{645BFFE5-A8D8-4ED6-9689-B08524085838}" sibTransId="{9F1E892C-EF22-4259-A8BA-C3D597F1A49C}"/>
    <dgm:cxn modelId="{FCCA1274-5B77-4171-8D62-64D685FF2091}" type="presOf" srcId="{94F1F289-638F-4369-91F9-956E536DA3D9}" destId="{D7524AC8-6849-4A38-85FA-F493B3598B59}" srcOrd="0" destOrd="0" presId="urn:microsoft.com/office/officeart/2005/8/layout/list1"/>
    <dgm:cxn modelId="{35CE9B54-36FF-443C-99EC-72F8B069F90A}" type="presOf" srcId="{660FF818-ED99-470E-BC28-54AAFDB8EF4E}" destId="{468D2E6C-2692-4796-981B-8C9547AB1C8E}" srcOrd="1" destOrd="0" presId="urn:microsoft.com/office/officeart/2005/8/layout/list1"/>
    <dgm:cxn modelId="{6CFD107B-37CD-4CFA-A6E3-B544EA611480}" type="presOf" srcId="{660FF818-ED99-470E-BC28-54AAFDB8EF4E}" destId="{DDFAEC5F-C4EB-486F-8DA1-1E2C228F5746}" srcOrd="0" destOrd="0" presId="urn:microsoft.com/office/officeart/2005/8/layout/list1"/>
    <dgm:cxn modelId="{D3EFF78B-2763-44C1-B3CC-EA9DEB4A6A8C}" type="presOf" srcId="{D59B87C1-E017-4941-9F5B-2E025E5D3CD3}" destId="{2DDCCB2A-02FA-451A-9607-A7654CE14BE9}" srcOrd="1" destOrd="0" presId="urn:microsoft.com/office/officeart/2005/8/layout/list1"/>
    <dgm:cxn modelId="{E3B47F85-7331-454C-B22D-089AFE03FF4C}" type="presParOf" srcId="{D7524AC8-6849-4A38-85FA-F493B3598B59}" destId="{0FD05F75-BEB5-4464-B323-670631227791}" srcOrd="0" destOrd="0" presId="urn:microsoft.com/office/officeart/2005/8/layout/list1"/>
    <dgm:cxn modelId="{9E0D2DC8-63F7-4CDD-8EF1-363BD903A632}" type="presParOf" srcId="{0FD05F75-BEB5-4464-B323-670631227791}" destId="{EB31E369-DF78-4E5C-89BD-848E45CCBA82}" srcOrd="0" destOrd="0" presId="urn:microsoft.com/office/officeart/2005/8/layout/list1"/>
    <dgm:cxn modelId="{01038347-06B8-4CA8-9724-76D86266387A}" type="presParOf" srcId="{0FD05F75-BEB5-4464-B323-670631227791}" destId="{2DDCCB2A-02FA-451A-9607-A7654CE14BE9}" srcOrd="1" destOrd="0" presId="urn:microsoft.com/office/officeart/2005/8/layout/list1"/>
    <dgm:cxn modelId="{9F4983D1-5B47-47C7-89E2-91651B2D2474}" type="presParOf" srcId="{D7524AC8-6849-4A38-85FA-F493B3598B59}" destId="{3F036C23-68BC-422A-A243-5F48D198F895}" srcOrd="1" destOrd="0" presId="urn:microsoft.com/office/officeart/2005/8/layout/list1"/>
    <dgm:cxn modelId="{D6E33D83-724E-4133-ABE2-1A0BE8F83C6D}" type="presParOf" srcId="{D7524AC8-6849-4A38-85FA-F493B3598B59}" destId="{5491ECA0-8C94-488E-A798-B77FE267A849}" srcOrd="2" destOrd="0" presId="urn:microsoft.com/office/officeart/2005/8/layout/list1"/>
    <dgm:cxn modelId="{DC218531-79B9-4CB3-95C6-8F9B3BA25C0F}" type="presParOf" srcId="{D7524AC8-6849-4A38-85FA-F493B3598B59}" destId="{24AC10E3-2941-4F1C-81AE-4652931DD659}" srcOrd="3" destOrd="0" presId="urn:microsoft.com/office/officeart/2005/8/layout/list1"/>
    <dgm:cxn modelId="{924C6F45-7383-42AE-BADA-478E0CBD8032}" type="presParOf" srcId="{D7524AC8-6849-4A38-85FA-F493B3598B59}" destId="{FA493343-1E3B-440B-B800-64F1CE063A4A}" srcOrd="4" destOrd="0" presId="urn:microsoft.com/office/officeart/2005/8/layout/list1"/>
    <dgm:cxn modelId="{10B62BC2-F496-44AA-B022-B151C2ED0DE7}" type="presParOf" srcId="{FA493343-1E3B-440B-B800-64F1CE063A4A}" destId="{052E0F1B-4BC3-4B3A-94A7-4FAA49BB565D}" srcOrd="0" destOrd="0" presId="urn:microsoft.com/office/officeart/2005/8/layout/list1"/>
    <dgm:cxn modelId="{2E238E98-329A-4B0B-B99E-9C7067C5C1F8}" type="presParOf" srcId="{FA493343-1E3B-440B-B800-64F1CE063A4A}" destId="{495A75D6-8299-44E3-83A0-9F82A044F26E}" srcOrd="1" destOrd="0" presId="urn:microsoft.com/office/officeart/2005/8/layout/list1"/>
    <dgm:cxn modelId="{F4368603-F474-4967-9136-4F9D5EFD7BB9}" type="presParOf" srcId="{D7524AC8-6849-4A38-85FA-F493B3598B59}" destId="{15219E90-FEE0-4D67-A895-043F965A61EB}" srcOrd="5" destOrd="0" presId="urn:microsoft.com/office/officeart/2005/8/layout/list1"/>
    <dgm:cxn modelId="{16243B77-4117-46CD-8CF5-656B272722EE}" type="presParOf" srcId="{D7524AC8-6849-4A38-85FA-F493B3598B59}" destId="{ABD638A9-3539-4D21-872C-5C2541BE7952}" srcOrd="6" destOrd="0" presId="urn:microsoft.com/office/officeart/2005/8/layout/list1"/>
    <dgm:cxn modelId="{475DB606-C5CA-4F21-A936-5166CC1F9291}" type="presParOf" srcId="{D7524AC8-6849-4A38-85FA-F493B3598B59}" destId="{D0764CDC-5BFD-4581-B142-F17677A008F5}" srcOrd="7" destOrd="0" presId="urn:microsoft.com/office/officeart/2005/8/layout/list1"/>
    <dgm:cxn modelId="{CC4D0D85-4226-4FE5-AF2E-0B7DE4F2C905}" type="presParOf" srcId="{D7524AC8-6849-4A38-85FA-F493B3598B59}" destId="{87D9E7A8-5ED8-466F-8829-D8AF652D23F5}" srcOrd="8" destOrd="0" presId="urn:microsoft.com/office/officeart/2005/8/layout/list1"/>
    <dgm:cxn modelId="{C20D5F90-7935-4A0B-9445-51B7EB605FCC}" type="presParOf" srcId="{87D9E7A8-5ED8-466F-8829-D8AF652D23F5}" destId="{DDFAEC5F-C4EB-486F-8DA1-1E2C228F5746}" srcOrd="0" destOrd="0" presId="urn:microsoft.com/office/officeart/2005/8/layout/list1"/>
    <dgm:cxn modelId="{47B8EBA7-3B74-4B51-BF80-FA66CD749993}" type="presParOf" srcId="{87D9E7A8-5ED8-466F-8829-D8AF652D23F5}" destId="{468D2E6C-2692-4796-981B-8C9547AB1C8E}" srcOrd="1" destOrd="0" presId="urn:microsoft.com/office/officeart/2005/8/layout/list1"/>
    <dgm:cxn modelId="{63A76E15-A31C-465A-9D1F-0CF8CD277DE5}" type="presParOf" srcId="{D7524AC8-6849-4A38-85FA-F493B3598B59}" destId="{26603B33-3ED8-424A-9487-5474CA0F3BF4}" srcOrd="9" destOrd="0" presId="urn:microsoft.com/office/officeart/2005/8/layout/list1"/>
    <dgm:cxn modelId="{3AB389F0-0667-4DAC-91DA-33DB86798129}" type="presParOf" srcId="{D7524AC8-6849-4A38-85FA-F493B3598B59}" destId="{FA0AB541-B92F-487F-ABB4-923C4A4D777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62ED06-ED71-473C-AEB3-392870851406}"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379C20EA-59E2-4986-822D-D50039864E4C}">
      <dgm:prSet/>
      <dgm:spPr/>
      <dgm:t>
        <a:bodyPr/>
        <a:lstStyle/>
        <a:p>
          <a:r>
            <a:rPr lang="en-US">
              <a:latin typeface="Times New Roman" panose="02020603050405020304" pitchFamily="18" charset="0"/>
              <a:cs typeface="Times New Roman" panose="02020603050405020304" pitchFamily="18" charset="0"/>
            </a:rPr>
            <a:t>Başvuru dosyası hazırlanır, TÜRKAK’ a</a:t>
          </a:r>
          <a:r>
            <a:rPr lang="tr-TR">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sunulur.</a:t>
          </a:r>
        </a:p>
      </dgm:t>
    </dgm:pt>
    <dgm:pt modelId="{46F02F89-ECD0-443B-BA3D-290738C7783B}" type="parTrans" cxnId="{6D7B8493-7AFB-47A0-8DC8-69021F607EEE}">
      <dgm:prSet/>
      <dgm:spPr/>
      <dgm:t>
        <a:bodyPr/>
        <a:lstStyle/>
        <a:p>
          <a:endParaRPr lang="en-US">
            <a:latin typeface="Times New Roman" panose="02020603050405020304" pitchFamily="18" charset="0"/>
            <a:cs typeface="Times New Roman" panose="02020603050405020304" pitchFamily="18" charset="0"/>
          </a:endParaRPr>
        </a:p>
      </dgm:t>
    </dgm:pt>
    <dgm:pt modelId="{A2EF6228-F02B-4A6E-99B5-BF2A7E582682}" type="sibTrans" cxnId="{6D7B8493-7AFB-47A0-8DC8-69021F607EEE}">
      <dgm:prSet/>
      <dgm:spPr/>
      <dgm:t>
        <a:bodyPr/>
        <a:lstStyle/>
        <a:p>
          <a:endParaRPr lang="en-US">
            <a:latin typeface="Times New Roman" panose="02020603050405020304" pitchFamily="18" charset="0"/>
            <a:cs typeface="Times New Roman" panose="02020603050405020304" pitchFamily="18" charset="0"/>
          </a:endParaRPr>
        </a:p>
      </dgm:t>
    </dgm:pt>
    <dgm:pt modelId="{DF374E8B-EA38-44CD-8953-64CCA394F1C2}">
      <dgm:prSet/>
      <dgm:spPr/>
      <dgm:t>
        <a:bodyPr/>
        <a:lstStyle/>
        <a:p>
          <a:r>
            <a:rPr lang="en-US" dirty="0" err="1">
              <a:latin typeface="Times New Roman" panose="02020603050405020304" pitchFamily="18" charset="0"/>
              <a:cs typeface="Times New Roman" panose="02020603050405020304" pitchFamily="18" charset="0"/>
            </a:rPr>
            <a:t>Başvuru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dosyasındaki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evraklar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kontrol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edilir</a:t>
          </a:r>
          <a:r>
            <a:rPr lang="tr-T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eksikliklerin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tamamlanması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istenir</a:t>
          </a:r>
          <a:r>
            <a:rPr lang="tr-T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dgm:t>
    </dgm:pt>
    <dgm:pt modelId="{716D9E7A-CDFA-4F44-A264-9EE00760A4D2}" type="parTrans" cxnId="{1A74F77D-5888-4DD1-B567-685536F694E3}">
      <dgm:prSet/>
      <dgm:spPr/>
      <dgm:t>
        <a:bodyPr/>
        <a:lstStyle/>
        <a:p>
          <a:endParaRPr lang="en-US">
            <a:latin typeface="Times New Roman" panose="02020603050405020304" pitchFamily="18" charset="0"/>
            <a:cs typeface="Times New Roman" panose="02020603050405020304" pitchFamily="18" charset="0"/>
          </a:endParaRPr>
        </a:p>
      </dgm:t>
    </dgm:pt>
    <dgm:pt modelId="{F670E404-676E-40D9-9306-5B9A6240A4DB}" type="sibTrans" cxnId="{1A74F77D-5888-4DD1-B567-685536F694E3}">
      <dgm:prSet/>
      <dgm:spPr/>
      <dgm:t>
        <a:bodyPr/>
        <a:lstStyle/>
        <a:p>
          <a:endParaRPr lang="en-US">
            <a:latin typeface="Times New Roman" panose="02020603050405020304" pitchFamily="18" charset="0"/>
            <a:cs typeface="Times New Roman" panose="02020603050405020304" pitchFamily="18" charset="0"/>
          </a:endParaRPr>
        </a:p>
      </dgm:t>
    </dgm:pt>
    <dgm:pt modelId="{F533B90C-9354-486A-B8C7-672880BD174E}">
      <dgm:prSet/>
      <dgm:spPr/>
      <dgm:t>
        <a:bodyPr/>
        <a:lstStyle/>
        <a:p>
          <a:r>
            <a:rPr lang="en-US">
              <a:latin typeface="Times New Roman" panose="02020603050405020304" pitchFamily="18" charset="0"/>
              <a:cs typeface="Times New Roman" panose="02020603050405020304" pitchFamily="18" charset="0"/>
            </a:rPr>
            <a:t>Denetim tarihi ve denetçiler konusunda mutabakat sağlanır,</a:t>
          </a:r>
        </a:p>
      </dgm:t>
    </dgm:pt>
    <dgm:pt modelId="{58250A85-C1B5-4C51-9AAF-6D1D8C870E87}" type="parTrans" cxnId="{2E09A5FF-B40E-4D42-88F5-FF2655E62D60}">
      <dgm:prSet/>
      <dgm:spPr/>
      <dgm:t>
        <a:bodyPr/>
        <a:lstStyle/>
        <a:p>
          <a:endParaRPr lang="en-US">
            <a:latin typeface="Times New Roman" panose="02020603050405020304" pitchFamily="18" charset="0"/>
            <a:cs typeface="Times New Roman" panose="02020603050405020304" pitchFamily="18" charset="0"/>
          </a:endParaRPr>
        </a:p>
      </dgm:t>
    </dgm:pt>
    <dgm:pt modelId="{313A07C0-C6E5-48C9-BC7A-885B9FEB0391}" type="sibTrans" cxnId="{2E09A5FF-B40E-4D42-88F5-FF2655E62D60}">
      <dgm:prSet/>
      <dgm:spPr/>
      <dgm:t>
        <a:bodyPr/>
        <a:lstStyle/>
        <a:p>
          <a:endParaRPr lang="en-US">
            <a:latin typeface="Times New Roman" panose="02020603050405020304" pitchFamily="18" charset="0"/>
            <a:cs typeface="Times New Roman" panose="02020603050405020304" pitchFamily="18" charset="0"/>
          </a:endParaRPr>
        </a:p>
      </dgm:t>
    </dgm:pt>
    <dgm:pt modelId="{DB6EA0F3-71B9-4D27-87EB-AE8F8349487E}">
      <dgm:prSet/>
      <dgm:spPr/>
      <dgm:t>
        <a:bodyPr/>
        <a:lstStyle/>
        <a:p>
          <a:r>
            <a:rPr lang="en-US">
              <a:latin typeface="Times New Roman" panose="02020603050405020304" pitchFamily="18" charset="0"/>
              <a:cs typeface="Times New Roman" panose="02020603050405020304" pitchFamily="18" charset="0"/>
            </a:rPr>
            <a:t>Denetçiler doküman incelemesi yapar ve</a:t>
          </a:r>
          <a:r>
            <a:rPr lang="tr-TR">
              <a:latin typeface="Times New Roman" panose="02020603050405020304" pitchFamily="18" charset="0"/>
              <a:cs typeface="Times New Roman" panose="02020603050405020304" pitchFamily="18" charset="0"/>
            </a:rPr>
            <a:t> saha denetimini gerçekleştirirler,</a:t>
          </a:r>
          <a:endParaRPr lang="en-US">
            <a:latin typeface="Times New Roman" panose="02020603050405020304" pitchFamily="18" charset="0"/>
            <a:cs typeface="Times New Roman" panose="02020603050405020304" pitchFamily="18" charset="0"/>
          </a:endParaRPr>
        </a:p>
      </dgm:t>
    </dgm:pt>
    <dgm:pt modelId="{21FEE4ED-41C4-495C-887A-DC357E1EE2F4}" type="parTrans" cxnId="{01AE6791-6A61-42E5-9C9B-4D28DE28F0F0}">
      <dgm:prSet/>
      <dgm:spPr/>
      <dgm:t>
        <a:bodyPr/>
        <a:lstStyle/>
        <a:p>
          <a:endParaRPr lang="en-US">
            <a:latin typeface="Times New Roman" panose="02020603050405020304" pitchFamily="18" charset="0"/>
            <a:cs typeface="Times New Roman" panose="02020603050405020304" pitchFamily="18" charset="0"/>
          </a:endParaRPr>
        </a:p>
      </dgm:t>
    </dgm:pt>
    <dgm:pt modelId="{EFC928F6-6C02-4EE8-A45C-E2B3DA4264E0}" type="sibTrans" cxnId="{01AE6791-6A61-42E5-9C9B-4D28DE28F0F0}">
      <dgm:prSet/>
      <dgm:spPr/>
      <dgm:t>
        <a:bodyPr/>
        <a:lstStyle/>
        <a:p>
          <a:endParaRPr lang="en-US">
            <a:latin typeface="Times New Roman" panose="02020603050405020304" pitchFamily="18" charset="0"/>
            <a:cs typeface="Times New Roman" panose="02020603050405020304" pitchFamily="18" charset="0"/>
          </a:endParaRPr>
        </a:p>
      </dgm:t>
    </dgm:pt>
    <dgm:pt modelId="{DB76C9EE-1E75-49EE-8232-B15807049DEE}">
      <dgm:prSet/>
      <dgm:spPr/>
      <dgm:t>
        <a:bodyPr/>
        <a:lstStyle/>
        <a:p>
          <a:r>
            <a:rPr lang="en-US">
              <a:latin typeface="Times New Roman" panose="02020603050405020304" pitchFamily="18" charset="0"/>
              <a:cs typeface="Times New Roman" panose="02020603050405020304" pitchFamily="18" charset="0"/>
            </a:rPr>
            <a:t>Varsa, uygunsuzlukların giderilmesi istenir, </a:t>
          </a:r>
        </a:p>
      </dgm:t>
    </dgm:pt>
    <dgm:pt modelId="{892479F8-2DD3-440C-A30E-E3539B003347}" type="parTrans" cxnId="{87E9D590-430B-41AF-824C-941F81A09605}">
      <dgm:prSet/>
      <dgm:spPr/>
      <dgm:t>
        <a:bodyPr/>
        <a:lstStyle/>
        <a:p>
          <a:endParaRPr lang="en-US">
            <a:latin typeface="Times New Roman" panose="02020603050405020304" pitchFamily="18" charset="0"/>
            <a:cs typeface="Times New Roman" panose="02020603050405020304" pitchFamily="18" charset="0"/>
          </a:endParaRPr>
        </a:p>
      </dgm:t>
    </dgm:pt>
    <dgm:pt modelId="{C94CDC0A-DC5F-410A-AA35-DB9239BBCEDB}" type="sibTrans" cxnId="{87E9D590-430B-41AF-824C-941F81A09605}">
      <dgm:prSet/>
      <dgm:spPr/>
      <dgm:t>
        <a:bodyPr/>
        <a:lstStyle/>
        <a:p>
          <a:endParaRPr lang="en-US">
            <a:latin typeface="Times New Roman" panose="02020603050405020304" pitchFamily="18" charset="0"/>
            <a:cs typeface="Times New Roman" panose="02020603050405020304" pitchFamily="18" charset="0"/>
          </a:endParaRPr>
        </a:p>
      </dgm:t>
    </dgm:pt>
    <dgm:pt modelId="{B5092438-6147-4815-A096-3DA15A292557}">
      <dgm:prSet/>
      <dgm:spPr/>
      <dgm:t>
        <a:bodyPr/>
        <a:lstStyle/>
        <a:p>
          <a:r>
            <a:rPr lang="en-US">
              <a:latin typeface="Times New Roman" panose="02020603050405020304" pitchFamily="18" charset="0"/>
              <a:cs typeface="Times New Roman" panose="02020603050405020304" pitchFamily="18" charset="0"/>
            </a:rPr>
            <a:t>Denetim raporu TÜRKAK Yönetim Kurulu’na</a:t>
          </a:r>
          <a:r>
            <a:rPr lang="tr-TR">
              <a:latin typeface="Times New Roman" panose="02020603050405020304" pitchFamily="18" charset="0"/>
              <a:cs typeface="Times New Roman" panose="02020603050405020304" pitchFamily="18" charset="0"/>
            </a:rPr>
            <a:t> sunulur,</a:t>
          </a:r>
          <a:endParaRPr lang="en-US">
            <a:latin typeface="Times New Roman" panose="02020603050405020304" pitchFamily="18" charset="0"/>
            <a:cs typeface="Times New Roman" panose="02020603050405020304" pitchFamily="18" charset="0"/>
          </a:endParaRPr>
        </a:p>
      </dgm:t>
    </dgm:pt>
    <dgm:pt modelId="{620F00B0-E16A-4E87-85A7-023872CB7EAE}" type="parTrans" cxnId="{F500C658-2789-4EB3-A994-382318EF9835}">
      <dgm:prSet/>
      <dgm:spPr/>
      <dgm:t>
        <a:bodyPr/>
        <a:lstStyle/>
        <a:p>
          <a:endParaRPr lang="en-US">
            <a:latin typeface="Times New Roman" panose="02020603050405020304" pitchFamily="18" charset="0"/>
            <a:cs typeface="Times New Roman" panose="02020603050405020304" pitchFamily="18" charset="0"/>
          </a:endParaRPr>
        </a:p>
      </dgm:t>
    </dgm:pt>
    <dgm:pt modelId="{AD14F360-0013-494D-8782-46B4D9075CDF}" type="sibTrans" cxnId="{F500C658-2789-4EB3-A994-382318EF9835}">
      <dgm:prSet/>
      <dgm:spPr/>
      <dgm:t>
        <a:bodyPr/>
        <a:lstStyle/>
        <a:p>
          <a:endParaRPr lang="en-US">
            <a:latin typeface="Times New Roman" panose="02020603050405020304" pitchFamily="18" charset="0"/>
            <a:cs typeface="Times New Roman" panose="02020603050405020304" pitchFamily="18" charset="0"/>
          </a:endParaRPr>
        </a:p>
      </dgm:t>
    </dgm:pt>
    <dgm:pt modelId="{E16CDEBF-ED6D-4746-B524-431D3B95BFD0}">
      <dgm:prSet/>
      <dgm:spPr/>
      <dgm:t>
        <a:bodyPr/>
        <a:lstStyle/>
        <a:p>
          <a:r>
            <a:rPr lang="en-US">
              <a:latin typeface="Times New Roman" panose="02020603050405020304" pitchFamily="18" charset="0"/>
              <a:cs typeface="Times New Roman" panose="02020603050405020304" pitchFamily="18" charset="0"/>
            </a:rPr>
            <a:t>Akreditasyon kararı alınır.</a:t>
          </a:r>
        </a:p>
      </dgm:t>
    </dgm:pt>
    <dgm:pt modelId="{64AEBA16-AB25-4E14-8151-6577606E665C}" type="parTrans" cxnId="{9B93CCE7-4A38-4295-BC8D-9CF9A0D20034}">
      <dgm:prSet/>
      <dgm:spPr/>
      <dgm:t>
        <a:bodyPr/>
        <a:lstStyle/>
        <a:p>
          <a:endParaRPr lang="en-US">
            <a:latin typeface="Times New Roman" panose="02020603050405020304" pitchFamily="18" charset="0"/>
            <a:cs typeface="Times New Roman" panose="02020603050405020304" pitchFamily="18" charset="0"/>
          </a:endParaRPr>
        </a:p>
      </dgm:t>
    </dgm:pt>
    <dgm:pt modelId="{08815DFE-8C84-4C2E-B3B2-ABD5B8170A9D}" type="sibTrans" cxnId="{9B93CCE7-4A38-4295-BC8D-9CF9A0D20034}">
      <dgm:prSet/>
      <dgm:spPr/>
      <dgm:t>
        <a:bodyPr/>
        <a:lstStyle/>
        <a:p>
          <a:endParaRPr lang="en-US">
            <a:latin typeface="Times New Roman" panose="02020603050405020304" pitchFamily="18" charset="0"/>
            <a:cs typeface="Times New Roman" panose="02020603050405020304" pitchFamily="18" charset="0"/>
          </a:endParaRPr>
        </a:p>
      </dgm:t>
    </dgm:pt>
    <dgm:pt modelId="{2D23745B-02E1-4DB1-8595-A066C14D5F99}" type="pres">
      <dgm:prSet presAssocID="{2362ED06-ED71-473C-AEB3-392870851406}" presName="linear" presStyleCnt="0">
        <dgm:presLayoutVars>
          <dgm:animLvl val="lvl"/>
          <dgm:resizeHandles val="exact"/>
        </dgm:presLayoutVars>
      </dgm:prSet>
      <dgm:spPr/>
    </dgm:pt>
    <dgm:pt modelId="{CEC8D336-F2CD-4E07-96E8-66F3C0B145E1}" type="pres">
      <dgm:prSet presAssocID="{379C20EA-59E2-4986-822D-D50039864E4C}" presName="parentText" presStyleLbl="node1" presStyleIdx="0" presStyleCnt="7">
        <dgm:presLayoutVars>
          <dgm:chMax val="0"/>
          <dgm:bulletEnabled val="1"/>
        </dgm:presLayoutVars>
      </dgm:prSet>
      <dgm:spPr/>
    </dgm:pt>
    <dgm:pt modelId="{88877EFF-8911-49C7-B375-6497DF5AE767}" type="pres">
      <dgm:prSet presAssocID="{A2EF6228-F02B-4A6E-99B5-BF2A7E582682}" presName="spacer" presStyleCnt="0"/>
      <dgm:spPr/>
    </dgm:pt>
    <dgm:pt modelId="{2E345411-3A55-4DBA-A46D-A58E65395EA3}" type="pres">
      <dgm:prSet presAssocID="{DF374E8B-EA38-44CD-8953-64CCA394F1C2}" presName="parentText" presStyleLbl="node1" presStyleIdx="1" presStyleCnt="7">
        <dgm:presLayoutVars>
          <dgm:chMax val="0"/>
          <dgm:bulletEnabled val="1"/>
        </dgm:presLayoutVars>
      </dgm:prSet>
      <dgm:spPr/>
    </dgm:pt>
    <dgm:pt modelId="{539F9DD1-ACF6-4DAD-8CE1-0EC8CED1DEC7}" type="pres">
      <dgm:prSet presAssocID="{F670E404-676E-40D9-9306-5B9A6240A4DB}" presName="spacer" presStyleCnt="0"/>
      <dgm:spPr/>
    </dgm:pt>
    <dgm:pt modelId="{0FAB3F03-7B15-44CF-B1B6-7495306D5B30}" type="pres">
      <dgm:prSet presAssocID="{F533B90C-9354-486A-B8C7-672880BD174E}" presName="parentText" presStyleLbl="node1" presStyleIdx="2" presStyleCnt="7">
        <dgm:presLayoutVars>
          <dgm:chMax val="0"/>
          <dgm:bulletEnabled val="1"/>
        </dgm:presLayoutVars>
      </dgm:prSet>
      <dgm:spPr/>
    </dgm:pt>
    <dgm:pt modelId="{84CDF920-125A-43CD-A211-96D91EAE5C15}" type="pres">
      <dgm:prSet presAssocID="{313A07C0-C6E5-48C9-BC7A-885B9FEB0391}" presName="spacer" presStyleCnt="0"/>
      <dgm:spPr/>
    </dgm:pt>
    <dgm:pt modelId="{9E5B28CF-866D-46E2-8D5A-D935F5190CC7}" type="pres">
      <dgm:prSet presAssocID="{DB6EA0F3-71B9-4D27-87EB-AE8F8349487E}" presName="parentText" presStyleLbl="node1" presStyleIdx="3" presStyleCnt="7">
        <dgm:presLayoutVars>
          <dgm:chMax val="0"/>
          <dgm:bulletEnabled val="1"/>
        </dgm:presLayoutVars>
      </dgm:prSet>
      <dgm:spPr/>
    </dgm:pt>
    <dgm:pt modelId="{ECB9B0A4-75F5-4340-BECD-03BC62C1F951}" type="pres">
      <dgm:prSet presAssocID="{EFC928F6-6C02-4EE8-A45C-E2B3DA4264E0}" presName="spacer" presStyleCnt="0"/>
      <dgm:spPr/>
    </dgm:pt>
    <dgm:pt modelId="{2511D762-BD9A-4BF9-BD9C-5E8E56D0CBAD}" type="pres">
      <dgm:prSet presAssocID="{DB76C9EE-1E75-49EE-8232-B15807049DEE}" presName="parentText" presStyleLbl="node1" presStyleIdx="4" presStyleCnt="7" custLinFactNeighborX="-279" custLinFactNeighborY="-68377">
        <dgm:presLayoutVars>
          <dgm:chMax val="0"/>
          <dgm:bulletEnabled val="1"/>
        </dgm:presLayoutVars>
      </dgm:prSet>
      <dgm:spPr/>
    </dgm:pt>
    <dgm:pt modelId="{20EEF8FF-D36B-465A-9D46-537F96A7E38D}" type="pres">
      <dgm:prSet presAssocID="{C94CDC0A-DC5F-410A-AA35-DB9239BBCEDB}" presName="spacer" presStyleCnt="0"/>
      <dgm:spPr/>
    </dgm:pt>
    <dgm:pt modelId="{BCE1DDD2-AB01-4A56-9FF4-33DF74D4EBE4}" type="pres">
      <dgm:prSet presAssocID="{B5092438-6147-4815-A096-3DA15A292557}" presName="parentText" presStyleLbl="node1" presStyleIdx="5" presStyleCnt="7">
        <dgm:presLayoutVars>
          <dgm:chMax val="0"/>
          <dgm:bulletEnabled val="1"/>
        </dgm:presLayoutVars>
      </dgm:prSet>
      <dgm:spPr/>
    </dgm:pt>
    <dgm:pt modelId="{4988B330-C8BD-4431-BD81-DEA9875BB5E2}" type="pres">
      <dgm:prSet presAssocID="{AD14F360-0013-494D-8782-46B4D9075CDF}" presName="spacer" presStyleCnt="0"/>
      <dgm:spPr/>
    </dgm:pt>
    <dgm:pt modelId="{94D7B4EE-A051-4952-8D68-87BCE1A3D78D}" type="pres">
      <dgm:prSet presAssocID="{E16CDEBF-ED6D-4746-B524-431D3B95BFD0}" presName="parentText" presStyleLbl="node1" presStyleIdx="6" presStyleCnt="7">
        <dgm:presLayoutVars>
          <dgm:chMax val="0"/>
          <dgm:bulletEnabled val="1"/>
        </dgm:presLayoutVars>
      </dgm:prSet>
      <dgm:spPr/>
    </dgm:pt>
  </dgm:ptLst>
  <dgm:cxnLst>
    <dgm:cxn modelId="{B436A104-4DE3-4B52-BF94-FA10817BEA45}" type="presOf" srcId="{2362ED06-ED71-473C-AEB3-392870851406}" destId="{2D23745B-02E1-4DB1-8595-A066C14D5F99}" srcOrd="0" destOrd="0" presId="urn:microsoft.com/office/officeart/2005/8/layout/vList2"/>
    <dgm:cxn modelId="{CE315206-7F76-4E78-83D1-2B2022A95C48}" type="presOf" srcId="{F533B90C-9354-486A-B8C7-672880BD174E}" destId="{0FAB3F03-7B15-44CF-B1B6-7495306D5B30}" srcOrd="0" destOrd="0" presId="urn:microsoft.com/office/officeart/2005/8/layout/vList2"/>
    <dgm:cxn modelId="{5FAC3F11-CF8B-458C-B8CD-1747DD98451C}" type="presOf" srcId="{379C20EA-59E2-4986-822D-D50039864E4C}" destId="{CEC8D336-F2CD-4E07-96E8-66F3C0B145E1}" srcOrd="0" destOrd="0" presId="urn:microsoft.com/office/officeart/2005/8/layout/vList2"/>
    <dgm:cxn modelId="{9227BA34-D274-4C09-8F2D-5E38F548D91E}" type="presOf" srcId="{DB76C9EE-1E75-49EE-8232-B15807049DEE}" destId="{2511D762-BD9A-4BF9-BD9C-5E8E56D0CBAD}" srcOrd="0" destOrd="0" presId="urn:microsoft.com/office/officeart/2005/8/layout/vList2"/>
    <dgm:cxn modelId="{09BC8C47-11A2-4E9E-B576-75EF9F0A0E04}" type="presOf" srcId="{B5092438-6147-4815-A096-3DA15A292557}" destId="{BCE1DDD2-AB01-4A56-9FF4-33DF74D4EBE4}" srcOrd="0" destOrd="0" presId="urn:microsoft.com/office/officeart/2005/8/layout/vList2"/>
    <dgm:cxn modelId="{3ADD0B49-CB3C-410B-B7EA-A48EDF133E5B}" type="presOf" srcId="{DF374E8B-EA38-44CD-8953-64CCA394F1C2}" destId="{2E345411-3A55-4DBA-A46D-A58E65395EA3}" srcOrd="0" destOrd="0" presId="urn:microsoft.com/office/officeart/2005/8/layout/vList2"/>
    <dgm:cxn modelId="{4D1E9A4A-F27E-4208-AA63-D7D12BDBF7F5}" type="presOf" srcId="{DB6EA0F3-71B9-4D27-87EB-AE8F8349487E}" destId="{9E5B28CF-866D-46E2-8D5A-D935F5190CC7}" srcOrd="0" destOrd="0" presId="urn:microsoft.com/office/officeart/2005/8/layout/vList2"/>
    <dgm:cxn modelId="{F500C658-2789-4EB3-A994-382318EF9835}" srcId="{2362ED06-ED71-473C-AEB3-392870851406}" destId="{B5092438-6147-4815-A096-3DA15A292557}" srcOrd="5" destOrd="0" parTransId="{620F00B0-E16A-4E87-85A7-023872CB7EAE}" sibTransId="{AD14F360-0013-494D-8782-46B4D9075CDF}"/>
    <dgm:cxn modelId="{1A74F77D-5888-4DD1-B567-685536F694E3}" srcId="{2362ED06-ED71-473C-AEB3-392870851406}" destId="{DF374E8B-EA38-44CD-8953-64CCA394F1C2}" srcOrd="1" destOrd="0" parTransId="{716D9E7A-CDFA-4F44-A264-9EE00760A4D2}" sibTransId="{F670E404-676E-40D9-9306-5B9A6240A4DB}"/>
    <dgm:cxn modelId="{87E9D590-430B-41AF-824C-941F81A09605}" srcId="{2362ED06-ED71-473C-AEB3-392870851406}" destId="{DB76C9EE-1E75-49EE-8232-B15807049DEE}" srcOrd="4" destOrd="0" parTransId="{892479F8-2DD3-440C-A30E-E3539B003347}" sibTransId="{C94CDC0A-DC5F-410A-AA35-DB9239BBCEDB}"/>
    <dgm:cxn modelId="{01AE6791-6A61-42E5-9C9B-4D28DE28F0F0}" srcId="{2362ED06-ED71-473C-AEB3-392870851406}" destId="{DB6EA0F3-71B9-4D27-87EB-AE8F8349487E}" srcOrd="3" destOrd="0" parTransId="{21FEE4ED-41C4-495C-887A-DC357E1EE2F4}" sibTransId="{EFC928F6-6C02-4EE8-A45C-E2B3DA4264E0}"/>
    <dgm:cxn modelId="{6D7B8493-7AFB-47A0-8DC8-69021F607EEE}" srcId="{2362ED06-ED71-473C-AEB3-392870851406}" destId="{379C20EA-59E2-4986-822D-D50039864E4C}" srcOrd="0" destOrd="0" parTransId="{46F02F89-ECD0-443B-BA3D-290738C7783B}" sibTransId="{A2EF6228-F02B-4A6E-99B5-BF2A7E582682}"/>
    <dgm:cxn modelId="{83E8C2C7-077B-4F67-8719-38C3D872992E}" type="presOf" srcId="{E16CDEBF-ED6D-4746-B524-431D3B95BFD0}" destId="{94D7B4EE-A051-4952-8D68-87BCE1A3D78D}" srcOrd="0" destOrd="0" presId="urn:microsoft.com/office/officeart/2005/8/layout/vList2"/>
    <dgm:cxn modelId="{9B93CCE7-4A38-4295-BC8D-9CF9A0D20034}" srcId="{2362ED06-ED71-473C-AEB3-392870851406}" destId="{E16CDEBF-ED6D-4746-B524-431D3B95BFD0}" srcOrd="6" destOrd="0" parTransId="{64AEBA16-AB25-4E14-8151-6577606E665C}" sibTransId="{08815DFE-8C84-4C2E-B3B2-ABD5B8170A9D}"/>
    <dgm:cxn modelId="{2E09A5FF-B40E-4D42-88F5-FF2655E62D60}" srcId="{2362ED06-ED71-473C-AEB3-392870851406}" destId="{F533B90C-9354-486A-B8C7-672880BD174E}" srcOrd="2" destOrd="0" parTransId="{58250A85-C1B5-4C51-9AAF-6D1D8C870E87}" sibTransId="{313A07C0-C6E5-48C9-BC7A-885B9FEB0391}"/>
    <dgm:cxn modelId="{7D0ED6CA-4860-4603-9970-16D88BEBB039}" type="presParOf" srcId="{2D23745B-02E1-4DB1-8595-A066C14D5F99}" destId="{CEC8D336-F2CD-4E07-96E8-66F3C0B145E1}" srcOrd="0" destOrd="0" presId="urn:microsoft.com/office/officeart/2005/8/layout/vList2"/>
    <dgm:cxn modelId="{28C73A1E-0453-4BEE-AF23-B3E5786E20BD}" type="presParOf" srcId="{2D23745B-02E1-4DB1-8595-A066C14D5F99}" destId="{88877EFF-8911-49C7-B375-6497DF5AE767}" srcOrd="1" destOrd="0" presId="urn:microsoft.com/office/officeart/2005/8/layout/vList2"/>
    <dgm:cxn modelId="{ED48395C-A2E9-4CCD-AF8D-11830120CE9B}" type="presParOf" srcId="{2D23745B-02E1-4DB1-8595-A066C14D5F99}" destId="{2E345411-3A55-4DBA-A46D-A58E65395EA3}" srcOrd="2" destOrd="0" presId="urn:microsoft.com/office/officeart/2005/8/layout/vList2"/>
    <dgm:cxn modelId="{C206F024-14C3-41C1-B408-D1D561FFBEAE}" type="presParOf" srcId="{2D23745B-02E1-4DB1-8595-A066C14D5F99}" destId="{539F9DD1-ACF6-4DAD-8CE1-0EC8CED1DEC7}" srcOrd="3" destOrd="0" presId="urn:microsoft.com/office/officeart/2005/8/layout/vList2"/>
    <dgm:cxn modelId="{FB65FD69-9F96-44C3-8C43-B089C0472137}" type="presParOf" srcId="{2D23745B-02E1-4DB1-8595-A066C14D5F99}" destId="{0FAB3F03-7B15-44CF-B1B6-7495306D5B30}" srcOrd="4" destOrd="0" presId="urn:microsoft.com/office/officeart/2005/8/layout/vList2"/>
    <dgm:cxn modelId="{94FF6088-054C-44BE-A4AB-0FE035BF4D5E}" type="presParOf" srcId="{2D23745B-02E1-4DB1-8595-A066C14D5F99}" destId="{84CDF920-125A-43CD-A211-96D91EAE5C15}" srcOrd="5" destOrd="0" presId="urn:microsoft.com/office/officeart/2005/8/layout/vList2"/>
    <dgm:cxn modelId="{C7A2BA24-0203-4063-A150-A7EF0AD54A79}" type="presParOf" srcId="{2D23745B-02E1-4DB1-8595-A066C14D5F99}" destId="{9E5B28CF-866D-46E2-8D5A-D935F5190CC7}" srcOrd="6" destOrd="0" presId="urn:microsoft.com/office/officeart/2005/8/layout/vList2"/>
    <dgm:cxn modelId="{6FF007FB-0CF6-496A-BF5D-ED47AA3943CB}" type="presParOf" srcId="{2D23745B-02E1-4DB1-8595-A066C14D5F99}" destId="{ECB9B0A4-75F5-4340-BECD-03BC62C1F951}" srcOrd="7" destOrd="0" presId="urn:microsoft.com/office/officeart/2005/8/layout/vList2"/>
    <dgm:cxn modelId="{F56CCE4A-8BAE-4F56-B35A-1D43A4DE40DE}" type="presParOf" srcId="{2D23745B-02E1-4DB1-8595-A066C14D5F99}" destId="{2511D762-BD9A-4BF9-BD9C-5E8E56D0CBAD}" srcOrd="8" destOrd="0" presId="urn:microsoft.com/office/officeart/2005/8/layout/vList2"/>
    <dgm:cxn modelId="{EB8A50ED-1432-4C82-A81B-E4420EEDDF75}" type="presParOf" srcId="{2D23745B-02E1-4DB1-8595-A066C14D5F99}" destId="{20EEF8FF-D36B-465A-9D46-537F96A7E38D}" srcOrd="9" destOrd="0" presId="urn:microsoft.com/office/officeart/2005/8/layout/vList2"/>
    <dgm:cxn modelId="{7382F977-C3C3-4557-BDB6-885D22CD5A17}" type="presParOf" srcId="{2D23745B-02E1-4DB1-8595-A066C14D5F99}" destId="{BCE1DDD2-AB01-4A56-9FF4-33DF74D4EBE4}" srcOrd="10" destOrd="0" presId="urn:microsoft.com/office/officeart/2005/8/layout/vList2"/>
    <dgm:cxn modelId="{50130B79-5E79-475E-A4B3-A20C7352B0CE}" type="presParOf" srcId="{2D23745B-02E1-4DB1-8595-A066C14D5F99}" destId="{4988B330-C8BD-4431-BD81-DEA9875BB5E2}" srcOrd="11" destOrd="0" presId="urn:microsoft.com/office/officeart/2005/8/layout/vList2"/>
    <dgm:cxn modelId="{20CFF77A-DDCA-43F1-86B4-3F0F498AE261}" type="presParOf" srcId="{2D23745B-02E1-4DB1-8595-A066C14D5F99}" destId="{94D7B4EE-A051-4952-8D68-87BCE1A3D78D}"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1ECA0-8C94-488E-A798-B77FE267A849}">
      <dsp:nvSpPr>
        <dsp:cNvPr id="0" name=""/>
        <dsp:cNvSpPr/>
      </dsp:nvSpPr>
      <dsp:spPr>
        <a:xfrm>
          <a:off x="0" y="1242513"/>
          <a:ext cx="8128000" cy="730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DCCB2A-02FA-451A-9607-A7654CE14BE9}">
      <dsp:nvSpPr>
        <dsp:cNvPr id="0" name=""/>
        <dsp:cNvSpPr/>
      </dsp:nvSpPr>
      <dsp:spPr>
        <a:xfrm>
          <a:off x="406400" y="814473"/>
          <a:ext cx="5689600" cy="8560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289050">
            <a:lnSpc>
              <a:spcPct val="90000"/>
            </a:lnSpc>
            <a:spcBef>
              <a:spcPct val="0"/>
            </a:spcBef>
            <a:spcAft>
              <a:spcPct val="35000"/>
            </a:spcAft>
            <a:buNone/>
          </a:pPr>
          <a:r>
            <a:rPr lang="tr-TR" sz="2900" kern="1200" dirty="0"/>
            <a:t>Kurumsal Akreditasyon</a:t>
          </a:r>
          <a:endParaRPr lang="en-US" sz="2900" kern="1200" dirty="0"/>
        </a:p>
      </dsp:txBody>
      <dsp:txXfrm>
        <a:off x="448190" y="856263"/>
        <a:ext cx="5606020" cy="772500"/>
      </dsp:txXfrm>
    </dsp:sp>
    <dsp:sp modelId="{ABD638A9-3539-4D21-872C-5C2541BE7952}">
      <dsp:nvSpPr>
        <dsp:cNvPr id="0" name=""/>
        <dsp:cNvSpPr/>
      </dsp:nvSpPr>
      <dsp:spPr>
        <a:xfrm>
          <a:off x="0" y="2557953"/>
          <a:ext cx="8128000" cy="7308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95A75D6-8299-44E3-83A0-9F82A044F26E}">
      <dsp:nvSpPr>
        <dsp:cNvPr id="0" name=""/>
        <dsp:cNvSpPr/>
      </dsp:nvSpPr>
      <dsp:spPr>
        <a:xfrm>
          <a:off x="406400" y="2129913"/>
          <a:ext cx="5689600" cy="8560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289050">
            <a:lnSpc>
              <a:spcPct val="90000"/>
            </a:lnSpc>
            <a:spcBef>
              <a:spcPct val="0"/>
            </a:spcBef>
            <a:spcAft>
              <a:spcPct val="35000"/>
            </a:spcAft>
            <a:buNone/>
          </a:pPr>
          <a:r>
            <a:rPr lang="tr-TR" sz="2900" kern="1200" dirty="0"/>
            <a:t>Birim Bazında Akreditasyon</a:t>
          </a:r>
          <a:endParaRPr lang="en-US" sz="2900" kern="1200" dirty="0"/>
        </a:p>
      </dsp:txBody>
      <dsp:txXfrm>
        <a:off x="448190" y="2171703"/>
        <a:ext cx="5606020" cy="772500"/>
      </dsp:txXfrm>
    </dsp:sp>
    <dsp:sp modelId="{FA0AB541-B92F-487F-ABB4-923C4A4D7774}">
      <dsp:nvSpPr>
        <dsp:cNvPr id="0" name=""/>
        <dsp:cNvSpPr/>
      </dsp:nvSpPr>
      <dsp:spPr>
        <a:xfrm>
          <a:off x="0" y="3873393"/>
          <a:ext cx="8128000" cy="7308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8D2E6C-2692-4796-981B-8C9547AB1C8E}">
      <dsp:nvSpPr>
        <dsp:cNvPr id="0" name=""/>
        <dsp:cNvSpPr/>
      </dsp:nvSpPr>
      <dsp:spPr>
        <a:xfrm>
          <a:off x="406400" y="3445353"/>
          <a:ext cx="5689600" cy="8560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289050">
            <a:lnSpc>
              <a:spcPct val="90000"/>
            </a:lnSpc>
            <a:spcBef>
              <a:spcPct val="0"/>
            </a:spcBef>
            <a:spcAft>
              <a:spcPct val="35000"/>
            </a:spcAft>
            <a:buNone/>
          </a:pPr>
          <a:r>
            <a:rPr lang="tr-TR" sz="2900" kern="1200" dirty="0"/>
            <a:t>Laboratuvar Bazında Akreditasyon</a:t>
          </a:r>
          <a:endParaRPr lang="en-US" sz="2900" kern="1200" dirty="0"/>
        </a:p>
      </dsp:txBody>
      <dsp:txXfrm>
        <a:off x="448190" y="3487143"/>
        <a:ext cx="5606020" cy="77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8D336-F2CD-4E07-96E8-66F3C0B145E1}">
      <dsp:nvSpPr>
        <dsp:cNvPr id="0" name=""/>
        <dsp:cNvSpPr/>
      </dsp:nvSpPr>
      <dsp:spPr>
        <a:xfrm>
          <a:off x="0" y="80293"/>
          <a:ext cx="5962720" cy="6464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Başvuru dosyası hazırlanır, TÜRKAK’ a</a:t>
          </a:r>
          <a:r>
            <a:rPr lang="tr-TR" sz="1700" kern="1200">
              <a:latin typeface="Times New Roman" panose="02020603050405020304" pitchFamily="18" charset="0"/>
              <a:cs typeface="Times New Roman" panose="02020603050405020304" pitchFamily="18" charset="0"/>
            </a:rPr>
            <a:t> </a:t>
          </a:r>
          <a:r>
            <a:rPr lang="en-US" sz="1700" kern="1200">
              <a:latin typeface="Times New Roman" panose="02020603050405020304" pitchFamily="18" charset="0"/>
              <a:cs typeface="Times New Roman" panose="02020603050405020304" pitchFamily="18" charset="0"/>
            </a:rPr>
            <a:t>sunulur.</a:t>
          </a:r>
        </a:p>
      </dsp:txBody>
      <dsp:txXfrm>
        <a:off x="31556" y="111849"/>
        <a:ext cx="5899608" cy="583313"/>
      </dsp:txXfrm>
    </dsp:sp>
    <dsp:sp modelId="{2E345411-3A55-4DBA-A46D-A58E65395EA3}">
      <dsp:nvSpPr>
        <dsp:cNvPr id="0" name=""/>
        <dsp:cNvSpPr/>
      </dsp:nvSpPr>
      <dsp:spPr>
        <a:xfrm>
          <a:off x="0" y="775678"/>
          <a:ext cx="5962720" cy="6464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err="1">
              <a:latin typeface="Times New Roman" panose="02020603050405020304" pitchFamily="18" charset="0"/>
              <a:cs typeface="Times New Roman" panose="02020603050405020304" pitchFamily="18" charset="0"/>
            </a:rPr>
            <a:t>Başvuru</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dosyasındaki</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evraklar</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kontrol</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edilir</a:t>
          </a:r>
          <a:r>
            <a:rPr lang="tr-TR"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varsa</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eksikliklerin</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tamamlanması</a:t>
          </a:r>
          <a:r>
            <a:rPr lang="en-US" sz="1700" kern="1200" dirty="0">
              <a:latin typeface="Times New Roman" panose="02020603050405020304" pitchFamily="18" charset="0"/>
              <a:cs typeface="Times New Roman" panose="02020603050405020304" pitchFamily="18" charset="0"/>
            </a:rPr>
            <a:t> </a:t>
          </a:r>
          <a:r>
            <a:rPr lang="en-US" sz="1700" kern="1200" dirty="0" err="1">
              <a:latin typeface="Times New Roman" panose="02020603050405020304" pitchFamily="18" charset="0"/>
              <a:cs typeface="Times New Roman" panose="02020603050405020304" pitchFamily="18" charset="0"/>
            </a:rPr>
            <a:t>istenir</a:t>
          </a:r>
          <a:r>
            <a:rPr lang="tr-TR" sz="1700" kern="1200" dirty="0">
              <a:latin typeface="Times New Roman" panose="02020603050405020304" pitchFamily="18" charset="0"/>
              <a:cs typeface="Times New Roman" panose="02020603050405020304" pitchFamily="18" charset="0"/>
            </a:rPr>
            <a:t>.</a:t>
          </a:r>
          <a:endParaRPr lang="en-US" sz="1700" kern="1200" dirty="0">
            <a:latin typeface="Times New Roman" panose="02020603050405020304" pitchFamily="18" charset="0"/>
            <a:cs typeface="Times New Roman" panose="02020603050405020304" pitchFamily="18" charset="0"/>
          </a:endParaRPr>
        </a:p>
      </dsp:txBody>
      <dsp:txXfrm>
        <a:off x="31556" y="807234"/>
        <a:ext cx="5899608" cy="583313"/>
      </dsp:txXfrm>
    </dsp:sp>
    <dsp:sp modelId="{0FAB3F03-7B15-44CF-B1B6-7495306D5B30}">
      <dsp:nvSpPr>
        <dsp:cNvPr id="0" name=""/>
        <dsp:cNvSpPr/>
      </dsp:nvSpPr>
      <dsp:spPr>
        <a:xfrm>
          <a:off x="0" y="1471063"/>
          <a:ext cx="5962720" cy="64642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Denetim tarihi ve denetçiler konusunda mutabakat sağlanır,</a:t>
          </a:r>
        </a:p>
      </dsp:txBody>
      <dsp:txXfrm>
        <a:off x="31556" y="1502619"/>
        <a:ext cx="5899608" cy="583313"/>
      </dsp:txXfrm>
    </dsp:sp>
    <dsp:sp modelId="{9E5B28CF-866D-46E2-8D5A-D935F5190CC7}">
      <dsp:nvSpPr>
        <dsp:cNvPr id="0" name=""/>
        <dsp:cNvSpPr/>
      </dsp:nvSpPr>
      <dsp:spPr>
        <a:xfrm>
          <a:off x="0" y="2166448"/>
          <a:ext cx="5962720" cy="64642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Denetçiler doküman incelemesi yapar ve</a:t>
          </a:r>
          <a:r>
            <a:rPr lang="tr-TR" sz="1700" kern="1200">
              <a:latin typeface="Times New Roman" panose="02020603050405020304" pitchFamily="18" charset="0"/>
              <a:cs typeface="Times New Roman" panose="02020603050405020304" pitchFamily="18" charset="0"/>
            </a:rPr>
            <a:t> saha denetimini gerçekleştirirler,</a:t>
          </a:r>
          <a:endParaRPr lang="en-US" sz="1700" kern="1200">
            <a:latin typeface="Times New Roman" panose="02020603050405020304" pitchFamily="18" charset="0"/>
            <a:cs typeface="Times New Roman" panose="02020603050405020304" pitchFamily="18" charset="0"/>
          </a:endParaRPr>
        </a:p>
      </dsp:txBody>
      <dsp:txXfrm>
        <a:off x="31556" y="2198004"/>
        <a:ext cx="5899608" cy="583313"/>
      </dsp:txXfrm>
    </dsp:sp>
    <dsp:sp modelId="{2511D762-BD9A-4BF9-BD9C-5E8E56D0CBAD}">
      <dsp:nvSpPr>
        <dsp:cNvPr id="0" name=""/>
        <dsp:cNvSpPr/>
      </dsp:nvSpPr>
      <dsp:spPr>
        <a:xfrm>
          <a:off x="0" y="2828356"/>
          <a:ext cx="5962720" cy="64642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Varsa, uygunsuzlukların giderilmesi istenir, </a:t>
          </a:r>
        </a:p>
      </dsp:txBody>
      <dsp:txXfrm>
        <a:off x="31556" y="2859912"/>
        <a:ext cx="5899608" cy="583313"/>
      </dsp:txXfrm>
    </dsp:sp>
    <dsp:sp modelId="{BCE1DDD2-AB01-4A56-9FF4-33DF74D4EBE4}">
      <dsp:nvSpPr>
        <dsp:cNvPr id="0" name=""/>
        <dsp:cNvSpPr/>
      </dsp:nvSpPr>
      <dsp:spPr>
        <a:xfrm>
          <a:off x="0" y="3557218"/>
          <a:ext cx="5962720" cy="6464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Denetim raporu TÜRKAK Yönetim Kurulu’na</a:t>
          </a:r>
          <a:r>
            <a:rPr lang="tr-TR" sz="1700" kern="1200">
              <a:latin typeface="Times New Roman" panose="02020603050405020304" pitchFamily="18" charset="0"/>
              <a:cs typeface="Times New Roman" panose="02020603050405020304" pitchFamily="18" charset="0"/>
            </a:rPr>
            <a:t> sunulur,</a:t>
          </a:r>
          <a:endParaRPr lang="en-US" sz="1700" kern="1200">
            <a:latin typeface="Times New Roman" panose="02020603050405020304" pitchFamily="18" charset="0"/>
            <a:cs typeface="Times New Roman" panose="02020603050405020304" pitchFamily="18" charset="0"/>
          </a:endParaRPr>
        </a:p>
      </dsp:txBody>
      <dsp:txXfrm>
        <a:off x="31556" y="3588774"/>
        <a:ext cx="5899608" cy="583313"/>
      </dsp:txXfrm>
    </dsp:sp>
    <dsp:sp modelId="{94D7B4EE-A051-4952-8D68-87BCE1A3D78D}">
      <dsp:nvSpPr>
        <dsp:cNvPr id="0" name=""/>
        <dsp:cNvSpPr/>
      </dsp:nvSpPr>
      <dsp:spPr>
        <a:xfrm>
          <a:off x="0" y="4252603"/>
          <a:ext cx="5962720" cy="6464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Times New Roman" panose="02020603050405020304" pitchFamily="18" charset="0"/>
              <a:cs typeface="Times New Roman" panose="02020603050405020304" pitchFamily="18" charset="0"/>
            </a:rPr>
            <a:t>Akreditasyon kararı alınır.</a:t>
          </a:r>
        </a:p>
      </dsp:txBody>
      <dsp:txXfrm>
        <a:off x="31556" y="4284159"/>
        <a:ext cx="5899608" cy="58331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49EDBE-17A7-4C64-8732-9C4B04324078}"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E1C45D-0AB3-4B7D-AFE1-3401FD09FBF4}" type="slidenum">
              <a:rPr lang="en-US" smtClean="0"/>
              <a:t>‹#›</a:t>
            </a:fld>
            <a:endParaRPr lang="en-US"/>
          </a:p>
        </p:txBody>
      </p:sp>
    </p:spTree>
    <p:extLst>
      <p:ext uri="{BB962C8B-B14F-4D97-AF65-F5344CB8AC3E}">
        <p14:creationId xmlns:p14="http://schemas.microsoft.com/office/powerpoint/2010/main" val="1230688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last version of ISO/IEC 17025 was published in 2005 and, since then, market conditions and technology have changed. The new version covers technical changes, vocabulary and developments in IT techniques. It also takes into consideration the latest version of ISO 9001.</a:t>
            </a:r>
            <a:endParaRPr lang="en-US" dirty="0"/>
          </a:p>
        </p:txBody>
      </p:sp>
      <p:sp>
        <p:nvSpPr>
          <p:cNvPr id="4" name="Slide Number Placeholder 3"/>
          <p:cNvSpPr>
            <a:spLocks noGrp="1"/>
          </p:cNvSpPr>
          <p:nvPr>
            <p:ph type="sldNum" sz="quarter" idx="5"/>
          </p:nvPr>
        </p:nvSpPr>
        <p:spPr/>
        <p:txBody>
          <a:bodyPr/>
          <a:lstStyle/>
          <a:p>
            <a:fld id="{4FE1C45D-0AB3-4B7D-AFE1-3401FD09FBF4}" type="slidenum">
              <a:rPr lang="en-US" smtClean="0"/>
              <a:t>13</a:t>
            </a:fld>
            <a:endParaRPr lang="en-US"/>
          </a:p>
        </p:txBody>
      </p:sp>
    </p:spTree>
    <p:extLst>
      <p:ext uri="{BB962C8B-B14F-4D97-AF65-F5344CB8AC3E}">
        <p14:creationId xmlns:p14="http://schemas.microsoft.com/office/powerpoint/2010/main" val="613579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1A207-F6B9-473D-ABD9-831085017D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01822C-DD5D-4541-B4EB-D49758FEE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04E32B-2C55-4E5B-AB9B-0FCA2869858F}"/>
              </a:ext>
            </a:extLst>
          </p:cNvPr>
          <p:cNvSpPr>
            <a:spLocks noGrp="1"/>
          </p:cNvSpPr>
          <p:nvPr>
            <p:ph type="dt" sz="half" idx="10"/>
          </p:nvPr>
        </p:nvSpPr>
        <p:spPr/>
        <p:txBody>
          <a:bodyPr/>
          <a:lstStyle/>
          <a:p>
            <a:fld id="{BFA0CB9A-F576-4954-B208-3BD18F89159A}" type="datetime1">
              <a:rPr lang="en-US" smtClean="0"/>
              <a:t>1/28/2021</a:t>
            </a:fld>
            <a:endParaRPr lang="en-US"/>
          </a:p>
        </p:txBody>
      </p:sp>
      <p:sp>
        <p:nvSpPr>
          <p:cNvPr id="5" name="Footer Placeholder 4">
            <a:extLst>
              <a:ext uri="{FF2B5EF4-FFF2-40B4-BE49-F238E27FC236}">
                <a16:creationId xmlns:a16="http://schemas.microsoft.com/office/drawing/2014/main" id="{5D0C263C-9150-4606-8B32-4C897C3544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196D1-7298-4718-AF73-CC1035C479B5}"/>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338767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8EDEA-9F63-401A-8FCC-63357D12CD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4D0CBF-993B-4687-89FF-AEC6C90745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27DC01-1CED-4106-B4F7-3816FF7C2ABA}"/>
              </a:ext>
            </a:extLst>
          </p:cNvPr>
          <p:cNvSpPr>
            <a:spLocks noGrp="1"/>
          </p:cNvSpPr>
          <p:nvPr>
            <p:ph type="dt" sz="half" idx="10"/>
          </p:nvPr>
        </p:nvSpPr>
        <p:spPr/>
        <p:txBody>
          <a:bodyPr/>
          <a:lstStyle/>
          <a:p>
            <a:fld id="{1D67A962-B343-45AC-8EA3-3DA0BCE88FB4}" type="datetime1">
              <a:rPr lang="en-US" smtClean="0"/>
              <a:t>1/28/2021</a:t>
            </a:fld>
            <a:endParaRPr lang="en-US"/>
          </a:p>
        </p:txBody>
      </p:sp>
      <p:sp>
        <p:nvSpPr>
          <p:cNvPr id="5" name="Footer Placeholder 4">
            <a:extLst>
              <a:ext uri="{FF2B5EF4-FFF2-40B4-BE49-F238E27FC236}">
                <a16:creationId xmlns:a16="http://schemas.microsoft.com/office/drawing/2014/main" id="{9F04E77D-1F0F-4A6E-A3A9-7DE7D8740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4A0759-5BFE-4719-87DC-7B95C3DE6364}"/>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3147793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DDEE4F-4CBF-43CD-8282-761064C608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2A579B-836A-48E7-839D-81D0A9AAA6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603C66-07AA-4F93-A473-6D36FEA73C99}"/>
              </a:ext>
            </a:extLst>
          </p:cNvPr>
          <p:cNvSpPr>
            <a:spLocks noGrp="1"/>
          </p:cNvSpPr>
          <p:nvPr>
            <p:ph type="dt" sz="half" idx="10"/>
          </p:nvPr>
        </p:nvSpPr>
        <p:spPr/>
        <p:txBody>
          <a:bodyPr/>
          <a:lstStyle/>
          <a:p>
            <a:fld id="{F1754C1D-D177-4D70-89DF-95882D9FFFD2}" type="datetime1">
              <a:rPr lang="en-US" smtClean="0"/>
              <a:t>1/28/2021</a:t>
            </a:fld>
            <a:endParaRPr lang="en-US"/>
          </a:p>
        </p:txBody>
      </p:sp>
      <p:sp>
        <p:nvSpPr>
          <p:cNvPr id="5" name="Footer Placeholder 4">
            <a:extLst>
              <a:ext uri="{FF2B5EF4-FFF2-40B4-BE49-F238E27FC236}">
                <a16:creationId xmlns:a16="http://schemas.microsoft.com/office/drawing/2014/main" id="{520785F1-F4A1-47C2-A9C4-320055B61B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54CB06-F855-4F44-821C-6309FF8BF73B}"/>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2839899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4F2B-2C7C-4186-8D2C-C3CC27D8D8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113895-1AEC-4D9E-8FF2-032D07AECF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13F32E-3970-488A-A4E6-A3DD919E3707}"/>
              </a:ext>
            </a:extLst>
          </p:cNvPr>
          <p:cNvSpPr>
            <a:spLocks noGrp="1"/>
          </p:cNvSpPr>
          <p:nvPr>
            <p:ph type="dt" sz="half" idx="10"/>
          </p:nvPr>
        </p:nvSpPr>
        <p:spPr/>
        <p:txBody>
          <a:bodyPr/>
          <a:lstStyle/>
          <a:p>
            <a:fld id="{FCDFE3C0-B743-448B-9BB0-EC026386151A}" type="datetime1">
              <a:rPr lang="en-US" smtClean="0"/>
              <a:t>1/28/2021</a:t>
            </a:fld>
            <a:endParaRPr lang="en-US"/>
          </a:p>
        </p:txBody>
      </p:sp>
      <p:sp>
        <p:nvSpPr>
          <p:cNvPr id="5" name="Footer Placeholder 4">
            <a:extLst>
              <a:ext uri="{FF2B5EF4-FFF2-40B4-BE49-F238E27FC236}">
                <a16:creationId xmlns:a16="http://schemas.microsoft.com/office/drawing/2014/main" id="{1BCDDD88-DCF0-42CD-8685-CCCA5D0FE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B5F571-19FB-4D20-B340-2B549FAA3999}"/>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728400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A1EF-16E9-4C29-BD4E-9037C23A40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97F77C-1CC8-4F04-925E-69B27F71EB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AD4D78-4AD3-4119-A9F9-DC4659E59FA9}"/>
              </a:ext>
            </a:extLst>
          </p:cNvPr>
          <p:cNvSpPr>
            <a:spLocks noGrp="1"/>
          </p:cNvSpPr>
          <p:nvPr>
            <p:ph type="dt" sz="half" idx="10"/>
          </p:nvPr>
        </p:nvSpPr>
        <p:spPr/>
        <p:txBody>
          <a:bodyPr/>
          <a:lstStyle/>
          <a:p>
            <a:fld id="{B14D3257-396B-4476-B495-93B7F5562012}" type="datetime1">
              <a:rPr lang="en-US" smtClean="0"/>
              <a:t>1/28/2021</a:t>
            </a:fld>
            <a:endParaRPr lang="en-US"/>
          </a:p>
        </p:txBody>
      </p:sp>
      <p:sp>
        <p:nvSpPr>
          <p:cNvPr id="5" name="Footer Placeholder 4">
            <a:extLst>
              <a:ext uri="{FF2B5EF4-FFF2-40B4-BE49-F238E27FC236}">
                <a16:creationId xmlns:a16="http://schemas.microsoft.com/office/drawing/2014/main" id="{95A45FAD-7F8E-43BF-A538-73E1427F9D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8B9F9-0C82-49C8-A23A-9E45C02F51D7}"/>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1728728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030F1-B9D7-406C-909E-97BE3114ED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5319DD-8A46-4356-80FA-2C0523D5E2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FACF8B-D8A3-4422-9A8C-AFF6AC5F6F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062C62-2DF5-46D6-8D4A-A13F96E5A1ED}"/>
              </a:ext>
            </a:extLst>
          </p:cNvPr>
          <p:cNvSpPr>
            <a:spLocks noGrp="1"/>
          </p:cNvSpPr>
          <p:nvPr>
            <p:ph type="dt" sz="half" idx="10"/>
          </p:nvPr>
        </p:nvSpPr>
        <p:spPr/>
        <p:txBody>
          <a:bodyPr/>
          <a:lstStyle/>
          <a:p>
            <a:fld id="{95DE9AB1-4323-4E51-A5B1-CBEDD3DB90B2}" type="datetime1">
              <a:rPr lang="en-US" smtClean="0"/>
              <a:t>1/28/2021</a:t>
            </a:fld>
            <a:endParaRPr lang="en-US"/>
          </a:p>
        </p:txBody>
      </p:sp>
      <p:sp>
        <p:nvSpPr>
          <p:cNvPr id="6" name="Footer Placeholder 5">
            <a:extLst>
              <a:ext uri="{FF2B5EF4-FFF2-40B4-BE49-F238E27FC236}">
                <a16:creationId xmlns:a16="http://schemas.microsoft.com/office/drawing/2014/main" id="{07C24702-34FA-4223-BB60-CD36C724C0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065D29-B6D4-43E1-86DB-5E316A20CF2F}"/>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3109105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429E8-222E-4CE1-AAE8-CB5C03E19E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5BB494-1CB0-4F52-8F68-68F5DA0E49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A3757E-DB6E-4BB3-93B5-729BBFFD0C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BDDBB8-1113-43BB-BE98-9A144A07B3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A9C2B6-9BEA-425D-80C9-C774CFC656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E61895-022A-4CB1-BFF8-25F8A12EE5F8}"/>
              </a:ext>
            </a:extLst>
          </p:cNvPr>
          <p:cNvSpPr>
            <a:spLocks noGrp="1"/>
          </p:cNvSpPr>
          <p:nvPr>
            <p:ph type="dt" sz="half" idx="10"/>
          </p:nvPr>
        </p:nvSpPr>
        <p:spPr/>
        <p:txBody>
          <a:bodyPr/>
          <a:lstStyle/>
          <a:p>
            <a:fld id="{A44406CC-0E50-443A-AD00-E9A765CE2A8A}" type="datetime1">
              <a:rPr lang="en-US" smtClean="0"/>
              <a:t>1/28/2021</a:t>
            </a:fld>
            <a:endParaRPr lang="en-US"/>
          </a:p>
        </p:txBody>
      </p:sp>
      <p:sp>
        <p:nvSpPr>
          <p:cNvPr id="8" name="Footer Placeholder 7">
            <a:extLst>
              <a:ext uri="{FF2B5EF4-FFF2-40B4-BE49-F238E27FC236}">
                <a16:creationId xmlns:a16="http://schemas.microsoft.com/office/drawing/2014/main" id="{81022766-2FF7-4201-8679-282BC35569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240E55-0EC4-4FF5-B1C8-6C4DE947215D}"/>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150621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82B77-EED6-4DB6-A08E-E671E98F9B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ACD9C8-4BD8-402B-9478-EA7D7DA17F23}"/>
              </a:ext>
            </a:extLst>
          </p:cNvPr>
          <p:cNvSpPr>
            <a:spLocks noGrp="1"/>
          </p:cNvSpPr>
          <p:nvPr>
            <p:ph type="dt" sz="half" idx="10"/>
          </p:nvPr>
        </p:nvSpPr>
        <p:spPr/>
        <p:txBody>
          <a:bodyPr/>
          <a:lstStyle/>
          <a:p>
            <a:fld id="{B5BCD506-13A1-4FEB-8EA1-B77F0C3BA60B}" type="datetime1">
              <a:rPr lang="en-US" smtClean="0"/>
              <a:t>1/28/2021</a:t>
            </a:fld>
            <a:endParaRPr lang="en-US"/>
          </a:p>
        </p:txBody>
      </p:sp>
      <p:sp>
        <p:nvSpPr>
          <p:cNvPr id="4" name="Footer Placeholder 3">
            <a:extLst>
              <a:ext uri="{FF2B5EF4-FFF2-40B4-BE49-F238E27FC236}">
                <a16:creationId xmlns:a16="http://schemas.microsoft.com/office/drawing/2014/main" id="{417C13ED-9884-4A13-B91E-CB2E335A53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45507F-0BD8-46CA-96B0-A205302241DB}"/>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3062789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C3F7F1-4F96-4B8F-B0B2-EE55417B5BC7}"/>
              </a:ext>
            </a:extLst>
          </p:cNvPr>
          <p:cNvSpPr>
            <a:spLocks noGrp="1"/>
          </p:cNvSpPr>
          <p:nvPr>
            <p:ph type="dt" sz="half" idx="10"/>
          </p:nvPr>
        </p:nvSpPr>
        <p:spPr/>
        <p:txBody>
          <a:bodyPr/>
          <a:lstStyle/>
          <a:p>
            <a:fld id="{CA18121F-A870-48C6-A741-E84F7CC81387}" type="datetime1">
              <a:rPr lang="en-US" smtClean="0"/>
              <a:t>1/28/2021</a:t>
            </a:fld>
            <a:endParaRPr lang="en-US"/>
          </a:p>
        </p:txBody>
      </p:sp>
      <p:sp>
        <p:nvSpPr>
          <p:cNvPr id="3" name="Footer Placeholder 2">
            <a:extLst>
              <a:ext uri="{FF2B5EF4-FFF2-40B4-BE49-F238E27FC236}">
                <a16:creationId xmlns:a16="http://schemas.microsoft.com/office/drawing/2014/main" id="{B52FDD83-1050-47B7-9889-D5C956EE3C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ACDB45-E495-415D-A504-4635BCB1C3A9}"/>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2327289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74BCE-C43E-41F4-B2E6-4FC3298C3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5972CA-A9D5-4524-84E7-DCB452F571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92A7D0-7976-4A20-9B1E-3BFCF0E50A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52D020-CDEE-4F3B-B733-5308F9D8093E}"/>
              </a:ext>
            </a:extLst>
          </p:cNvPr>
          <p:cNvSpPr>
            <a:spLocks noGrp="1"/>
          </p:cNvSpPr>
          <p:nvPr>
            <p:ph type="dt" sz="half" idx="10"/>
          </p:nvPr>
        </p:nvSpPr>
        <p:spPr/>
        <p:txBody>
          <a:bodyPr/>
          <a:lstStyle/>
          <a:p>
            <a:fld id="{3128D886-78A7-4878-BE80-B346E2B1D83E}" type="datetime1">
              <a:rPr lang="en-US" smtClean="0"/>
              <a:t>1/28/2021</a:t>
            </a:fld>
            <a:endParaRPr lang="en-US"/>
          </a:p>
        </p:txBody>
      </p:sp>
      <p:sp>
        <p:nvSpPr>
          <p:cNvPr id="6" name="Footer Placeholder 5">
            <a:extLst>
              <a:ext uri="{FF2B5EF4-FFF2-40B4-BE49-F238E27FC236}">
                <a16:creationId xmlns:a16="http://schemas.microsoft.com/office/drawing/2014/main" id="{CB379D2E-86D5-46DB-A646-45C9F7F394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CA3984-7209-4961-985A-0490C8B5EEC5}"/>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1411479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1E303-475B-451C-8188-830CF233E6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76A523-146A-4712-A624-1D7E94827D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A0C9F1-CE57-48DB-B471-F74AC4D16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A297A1-0AE7-44C7-8C71-EA48DF622E3C}"/>
              </a:ext>
            </a:extLst>
          </p:cNvPr>
          <p:cNvSpPr>
            <a:spLocks noGrp="1"/>
          </p:cNvSpPr>
          <p:nvPr>
            <p:ph type="dt" sz="half" idx="10"/>
          </p:nvPr>
        </p:nvSpPr>
        <p:spPr/>
        <p:txBody>
          <a:bodyPr/>
          <a:lstStyle/>
          <a:p>
            <a:fld id="{68E5DCD3-BE49-4155-8AC5-6736F4A55FBD}" type="datetime1">
              <a:rPr lang="en-US" smtClean="0"/>
              <a:t>1/28/2021</a:t>
            </a:fld>
            <a:endParaRPr lang="en-US"/>
          </a:p>
        </p:txBody>
      </p:sp>
      <p:sp>
        <p:nvSpPr>
          <p:cNvPr id="6" name="Footer Placeholder 5">
            <a:extLst>
              <a:ext uri="{FF2B5EF4-FFF2-40B4-BE49-F238E27FC236}">
                <a16:creationId xmlns:a16="http://schemas.microsoft.com/office/drawing/2014/main" id="{6FA21107-EDFF-4FBA-846D-F9559340D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880C20-5149-4A97-AE49-3B3C8CA29647}"/>
              </a:ext>
            </a:extLst>
          </p:cNvPr>
          <p:cNvSpPr>
            <a:spLocks noGrp="1"/>
          </p:cNvSpPr>
          <p:nvPr>
            <p:ph type="sldNum" sz="quarter" idx="12"/>
          </p:nvPr>
        </p:nvSpPr>
        <p:spPr/>
        <p:txBody>
          <a:bodyPr/>
          <a:lstStyle/>
          <a:p>
            <a:fld id="{D6AC694B-951A-4E92-8A85-2C38BD55F914}" type="slidenum">
              <a:rPr lang="en-US" smtClean="0"/>
              <a:t>‹#›</a:t>
            </a:fld>
            <a:endParaRPr lang="en-US"/>
          </a:p>
        </p:txBody>
      </p:sp>
    </p:spTree>
    <p:extLst>
      <p:ext uri="{BB962C8B-B14F-4D97-AF65-F5344CB8AC3E}">
        <p14:creationId xmlns:p14="http://schemas.microsoft.com/office/powerpoint/2010/main" val="242041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437A32-DEA3-4672-9121-C9510030C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B67315-4EA1-45B2-98F2-C625A5D38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B31627-828E-4DAD-B1C7-4341CE74C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5A14C-2088-4B92-BFBF-47BE09EE7AA8}" type="datetime1">
              <a:rPr lang="en-US" smtClean="0"/>
              <a:t>1/28/2021</a:t>
            </a:fld>
            <a:endParaRPr lang="en-US"/>
          </a:p>
        </p:txBody>
      </p:sp>
      <p:sp>
        <p:nvSpPr>
          <p:cNvPr id="5" name="Footer Placeholder 4">
            <a:extLst>
              <a:ext uri="{FF2B5EF4-FFF2-40B4-BE49-F238E27FC236}">
                <a16:creationId xmlns:a16="http://schemas.microsoft.com/office/drawing/2014/main" id="{AF988230-9D4F-4DE1-8514-67DE9F3FA4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819CD6-F115-42DA-A75E-FAAF7613BE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AC694B-951A-4E92-8A85-2C38BD55F914}" type="slidenum">
              <a:rPr lang="en-US" smtClean="0"/>
              <a:t>‹#›</a:t>
            </a:fld>
            <a:endParaRPr lang="en-US"/>
          </a:p>
        </p:txBody>
      </p:sp>
    </p:spTree>
    <p:extLst>
      <p:ext uri="{BB962C8B-B14F-4D97-AF65-F5344CB8AC3E}">
        <p14:creationId xmlns:p14="http://schemas.microsoft.com/office/powerpoint/2010/main" val="1832499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hyperlink" Target="https://www.eapaa.eu/" TargetMode="External"/><Relationship Id="rId3" Type="http://schemas.openxmlformats.org/officeDocument/2006/relationships/hyperlink" Target="https://ahpgs.de/en/english/" TargetMode="External"/><Relationship Id="rId7" Type="http://schemas.openxmlformats.org/officeDocument/2006/relationships/hyperlink" Target="https://www.aacsb.edu/" TargetMode="External"/><Relationship Id="rId12" Type="http://schemas.openxmlformats.org/officeDocument/2006/relationships/hyperlink" Target="https://ars.naab.org/home" TargetMode="External"/><Relationship Id="rId2" Type="http://schemas.openxmlformats.org/officeDocument/2006/relationships/hyperlink" Target="https://www.asiin.de/en/" TargetMode="External"/><Relationship Id="rId1" Type="http://schemas.openxmlformats.org/officeDocument/2006/relationships/slideLayout" Target="../slideLayouts/slideLayout2.xml"/><Relationship Id="rId6" Type="http://schemas.openxmlformats.org/officeDocument/2006/relationships/hyperlink" Target="https://www.aqas.de/" TargetMode="External"/><Relationship Id="rId11" Type="http://schemas.openxmlformats.org/officeDocument/2006/relationships/hyperlink" Target="https://iacbe.org/" TargetMode="External"/><Relationship Id="rId5" Type="http://schemas.openxmlformats.org/officeDocument/2006/relationships/hyperlink" Target="https://www.acenursing.org/" TargetMode="External"/><Relationship Id="rId10" Type="http://schemas.openxmlformats.org/officeDocument/2006/relationships/hyperlink" Target="https://www.apqn.org/" TargetMode="External"/><Relationship Id="rId4" Type="http://schemas.openxmlformats.org/officeDocument/2006/relationships/hyperlink" Target="https://www.abet.org/" TargetMode="External"/><Relationship Id="rId9" Type="http://schemas.openxmlformats.org/officeDocument/2006/relationships/hyperlink" Target="https://www.efmdglobal.org/"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sabak.org.tr/" TargetMode="External"/><Relationship Id="rId3" Type="http://schemas.openxmlformats.org/officeDocument/2006/relationships/hyperlink" Target="http://fedek.org.tr/" TargetMode="External"/><Relationship Id="rId7" Type="http://schemas.openxmlformats.org/officeDocument/2006/relationships/hyperlink" Target="https://epdad.org.tr/" TargetMode="External"/><Relationship Id="rId12" Type="http://schemas.openxmlformats.org/officeDocument/2006/relationships/hyperlink" Target="http://www.vedek.org.tr/" TargetMode="External"/><Relationship Id="rId2" Type="http://schemas.openxmlformats.org/officeDocument/2006/relationships/hyperlink" Target="http://www.eczakder.org.tr/" TargetMode="External"/><Relationship Id="rId1" Type="http://schemas.openxmlformats.org/officeDocument/2006/relationships/slideLayout" Target="../slideLayouts/slideLayout2.xml"/><Relationship Id="rId6" Type="http://schemas.openxmlformats.org/officeDocument/2006/relationships/hyperlink" Target="http://www.mudek.org.tr/tr/ana/ilk.shtm" TargetMode="External"/><Relationship Id="rId11" Type="http://schemas.openxmlformats.org/officeDocument/2006/relationships/hyperlink" Target="https://www.psikolog.org.tr/tr/" TargetMode="External"/><Relationship Id="rId5" Type="http://schemas.openxmlformats.org/officeDocument/2006/relationships/hyperlink" Target="http://iledak.ilad.org.tr/" TargetMode="External"/><Relationship Id="rId10" Type="http://schemas.openxmlformats.org/officeDocument/2006/relationships/hyperlink" Target="https://turak.org/" TargetMode="External"/><Relationship Id="rId4" Type="http://schemas.openxmlformats.org/officeDocument/2006/relationships/hyperlink" Target="https://www.hepdak.org.tr/" TargetMode="External"/><Relationship Id="rId9" Type="http://schemas.openxmlformats.org/officeDocument/2006/relationships/hyperlink" Target="http://tepdad.org.tr/"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yokak.gov.t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0770-5CA7-4285-8E26-C399493379E2}"/>
              </a:ext>
            </a:extLst>
          </p:cNvPr>
          <p:cNvSpPr>
            <a:spLocks noGrp="1"/>
          </p:cNvSpPr>
          <p:nvPr>
            <p:ph type="ctrTitle"/>
          </p:nvPr>
        </p:nvSpPr>
        <p:spPr>
          <a:xfrm>
            <a:off x="1464815" y="1594448"/>
            <a:ext cx="9262369" cy="3254328"/>
          </a:xfrm>
        </p:spPr>
        <p:txBody>
          <a:bodyPr>
            <a:normAutofit/>
          </a:bodyPr>
          <a:lstStyle/>
          <a:p>
            <a:r>
              <a:rPr lang="tr-TR" sz="4800" b="1" dirty="0"/>
              <a:t> </a:t>
            </a:r>
            <a:r>
              <a:rPr lang="tr-TR" sz="4400" dirty="0">
                <a:latin typeface="Times New Roman" panose="02020603050405020304" pitchFamily="18" charset="0"/>
                <a:cs typeface="Times New Roman" panose="02020603050405020304" pitchFamily="18" charset="0"/>
              </a:rPr>
              <a:t>Yalova Üniversitesi Kalite Koordinatörlüğü</a:t>
            </a:r>
            <a:br>
              <a:rPr lang="en-US" sz="4400" dirty="0">
                <a:latin typeface="Times New Roman" panose="02020603050405020304" pitchFamily="18" charset="0"/>
                <a:cs typeface="Times New Roman" panose="02020603050405020304" pitchFamily="18" charset="0"/>
              </a:rPr>
            </a:br>
            <a:r>
              <a:rPr lang="tr-TR" sz="4400" dirty="0">
                <a:latin typeface="Times New Roman" panose="02020603050405020304" pitchFamily="18" charset="0"/>
                <a:cs typeface="Times New Roman" panose="02020603050405020304" pitchFamily="18" charset="0"/>
              </a:rPr>
              <a:t>Akreditasyon Birimi </a:t>
            </a:r>
            <a:br>
              <a:rPr lang="en-US" sz="4400" dirty="0">
                <a:latin typeface="Times New Roman" panose="02020603050405020304" pitchFamily="18" charset="0"/>
                <a:cs typeface="Times New Roman" panose="02020603050405020304" pitchFamily="18" charset="0"/>
              </a:rPr>
            </a:br>
            <a:r>
              <a:rPr lang="tr-TR" sz="4400" dirty="0">
                <a:latin typeface="Times New Roman" panose="02020603050405020304" pitchFamily="18" charset="0"/>
                <a:cs typeface="Times New Roman" panose="02020603050405020304" pitchFamily="18" charset="0"/>
              </a:rPr>
              <a:t>Genel Değerlendirme Notları</a:t>
            </a:r>
            <a:endParaRPr lang="en-US" sz="4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1387E071-D177-4433-9929-38D4F1C555E0}"/>
              </a:ext>
            </a:extLst>
          </p:cNvPr>
          <p:cNvPicPr>
            <a:picLocks noChangeAspect="1"/>
          </p:cNvPicPr>
          <p:nvPr/>
        </p:nvPicPr>
        <p:blipFill>
          <a:blip r:embed="rId2"/>
          <a:stretch>
            <a:fillRect/>
          </a:stretch>
        </p:blipFill>
        <p:spPr>
          <a:xfrm>
            <a:off x="156874" y="216835"/>
            <a:ext cx="2336887" cy="2906187"/>
          </a:xfrm>
          <a:prstGeom prst="rect">
            <a:avLst/>
          </a:prstGeom>
        </p:spPr>
      </p:pic>
      <p:sp>
        <p:nvSpPr>
          <p:cNvPr id="6" name="TextBox 5">
            <a:extLst>
              <a:ext uri="{FF2B5EF4-FFF2-40B4-BE49-F238E27FC236}">
                <a16:creationId xmlns:a16="http://schemas.microsoft.com/office/drawing/2014/main" id="{5EB834F7-5BC7-4A92-BFFB-D38B83723F3A}"/>
              </a:ext>
            </a:extLst>
          </p:cNvPr>
          <p:cNvSpPr txBox="1"/>
          <p:nvPr/>
        </p:nvSpPr>
        <p:spPr>
          <a:xfrm>
            <a:off x="4943475" y="5276850"/>
            <a:ext cx="2053767" cy="492443"/>
          </a:xfrm>
          <a:prstGeom prst="rect">
            <a:avLst/>
          </a:prstGeom>
          <a:noFill/>
        </p:spPr>
        <p:txBody>
          <a:bodyPr wrap="none" rtlCol="0">
            <a:spAutoFit/>
          </a:bodyPr>
          <a:lstStyle/>
          <a:p>
            <a:r>
              <a:rPr lang="tr-TR" sz="2600" dirty="0">
                <a:latin typeface="Times New Roman" panose="02020603050405020304" pitchFamily="18" charset="0"/>
                <a:cs typeface="Times New Roman" panose="02020603050405020304" pitchFamily="18" charset="0"/>
              </a:rPr>
              <a:t>28 Ocak 2021</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8174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41CD2-062A-4FFD-9C9E-A15002B55259}"/>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Yalova Üniversitesi Birimleri</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274A13B-2BC3-408B-BD0B-F9C324DC7F77}"/>
              </a:ext>
            </a:extLst>
          </p:cNvPr>
          <p:cNvSpPr>
            <a:spLocks noGrp="1"/>
          </p:cNvSpPr>
          <p:nvPr>
            <p:ph sz="half" idx="1"/>
          </p:nvPr>
        </p:nvSpPr>
        <p:spPr>
          <a:xfrm>
            <a:off x="838200" y="1825625"/>
            <a:ext cx="5181600" cy="4351338"/>
          </a:xfrm>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Fakülteler</a:t>
            </a:r>
          </a:p>
          <a:p>
            <a:pPr lvl="1"/>
            <a:r>
              <a:rPr lang="tr-TR" dirty="0">
                <a:latin typeface="Times New Roman" panose="02020603050405020304" pitchFamily="18" charset="0"/>
                <a:cs typeface="Times New Roman" panose="02020603050405020304" pitchFamily="18" charset="0"/>
              </a:rPr>
              <a:t>Hukuk Fakültesi</a:t>
            </a:r>
          </a:p>
          <a:p>
            <a:pPr lvl="1"/>
            <a:r>
              <a:rPr lang="en-US" dirty="0" err="1">
                <a:latin typeface="Times New Roman" panose="02020603050405020304" pitchFamily="18" charset="0"/>
                <a:cs typeface="Times New Roman" panose="02020603050405020304" pitchFamily="18" charset="0"/>
              </a:rPr>
              <a:t>İktisadi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Bilimler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İnsan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Toplum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Bilimleri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İslami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İlimler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Mühendislik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Sağlık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Bilimleri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Sanat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Tasarım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Spor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Bilimleri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Fakültesi</a:t>
            </a:r>
            <a:r>
              <a:rPr lang="tr-TR" dirty="0">
                <a:latin typeface="Times New Roman" panose="02020603050405020304" pitchFamily="18" charset="0"/>
                <a:cs typeface="Times New Roman" panose="02020603050405020304" pitchFamily="18" charset="0"/>
              </a:rPr>
              <a:t> </a:t>
            </a:r>
          </a:p>
          <a:p>
            <a:pPr lvl="1"/>
            <a:endParaRPr lang="tr-TR" dirty="0">
              <a:latin typeface="Times New Roman" panose="02020603050405020304" pitchFamily="18" charset="0"/>
              <a:cs typeface="Times New Roman" panose="02020603050405020304" pitchFamily="18" charset="0"/>
            </a:endParaRPr>
          </a:p>
          <a:p>
            <a:r>
              <a:rPr lang="tr-TR" dirty="0"/>
              <a:t>Enstitüler</a:t>
            </a:r>
          </a:p>
          <a:p>
            <a:pPr lvl="1"/>
            <a:r>
              <a:rPr lang="en-US" dirty="0"/>
              <a:t>Fen </a:t>
            </a:r>
            <a:r>
              <a:rPr lang="en-US" dirty="0" err="1"/>
              <a:t>Bilimleri</a:t>
            </a:r>
            <a:r>
              <a:rPr lang="en-US" dirty="0"/>
              <a:t> </a:t>
            </a:r>
            <a:r>
              <a:rPr lang="en-US" dirty="0" err="1"/>
              <a:t>Enstitüsü</a:t>
            </a:r>
            <a:endParaRPr lang="en-US" dirty="0"/>
          </a:p>
          <a:p>
            <a:pPr lvl="1"/>
            <a:r>
              <a:rPr lang="en-US" dirty="0" err="1"/>
              <a:t>Sosyal</a:t>
            </a:r>
            <a:r>
              <a:rPr lang="en-US" dirty="0"/>
              <a:t> </a:t>
            </a:r>
            <a:r>
              <a:rPr lang="en-US" dirty="0" err="1"/>
              <a:t>Bilimler</a:t>
            </a:r>
            <a:r>
              <a:rPr lang="en-US" dirty="0"/>
              <a:t> </a:t>
            </a:r>
            <a:r>
              <a:rPr lang="en-US" dirty="0" err="1">
                <a:latin typeface="Times New Roman" panose="02020603050405020304" pitchFamily="18" charset="0"/>
                <a:cs typeface="Times New Roman" panose="02020603050405020304" pitchFamily="18" charset="0"/>
              </a:rPr>
              <a:t>Enstitüsü</a:t>
            </a:r>
            <a:endParaRPr lang="tr-TR" dirty="0">
              <a:latin typeface="Times New Roman" panose="02020603050405020304" pitchFamily="18" charset="0"/>
              <a:cs typeface="Times New Roman" panose="02020603050405020304" pitchFamily="18" charset="0"/>
            </a:endParaRPr>
          </a:p>
          <a:p>
            <a:pPr marL="457200" lvl="1" indent="0">
              <a:buNone/>
            </a:pPr>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55CAEA75-F25C-4AEA-8938-56EBF5F53C17}"/>
              </a:ext>
            </a:extLst>
          </p:cNvPr>
          <p:cNvSpPr>
            <a:spLocks noGrp="1"/>
          </p:cNvSpPr>
          <p:nvPr>
            <p:ph sz="half" idx="2"/>
          </p:nvPr>
        </p:nvSpPr>
        <p:spPr>
          <a:xfrm>
            <a:off x="6172200" y="1825624"/>
            <a:ext cx="5181600" cy="4530725"/>
          </a:xfrm>
        </p:spPr>
        <p:txBody>
          <a:bodyPr>
            <a:normAutofit fontScale="92500" lnSpcReduction="20000"/>
          </a:bodyPr>
          <a:lstStyle/>
          <a:p>
            <a:r>
              <a:rPr lang="en-US" dirty="0" err="1">
                <a:latin typeface="Times New Roman" panose="02020603050405020304" pitchFamily="18" charset="0"/>
                <a:cs typeface="Times New Roman" panose="02020603050405020304" pitchFamily="18" charset="0"/>
              </a:rPr>
              <a:t>Yüksekokullar</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Yabancı</a:t>
            </a:r>
            <a:r>
              <a:rPr lang="en-US" dirty="0">
                <a:latin typeface="Times New Roman" panose="02020603050405020304" pitchFamily="18" charset="0"/>
                <a:cs typeface="Times New Roman" panose="02020603050405020304" pitchFamily="18" charset="0"/>
              </a:rPr>
              <a:t> Diller </a:t>
            </a:r>
            <a:r>
              <a:rPr lang="en-US" dirty="0" err="1">
                <a:latin typeface="Times New Roman" panose="02020603050405020304" pitchFamily="18" charset="0"/>
                <a:cs typeface="Times New Roman" panose="02020603050405020304" pitchFamily="18" charset="0"/>
              </a:rPr>
              <a:t>Yüksekokulu</a:t>
            </a:r>
            <a:endParaRPr lang="en-US"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a:p>
            <a:r>
              <a:rPr lang="tr-TR" dirty="0"/>
              <a:t>Meslek Yüksekokulları</a:t>
            </a:r>
          </a:p>
          <a:p>
            <a:pPr lvl="1"/>
            <a:r>
              <a:rPr lang="en-US" dirty="0" err="1"/>
              <a:t>Altınova</a:t>
            </a:r>
            <a:r>
              <a:rPr lang="en-US" dirty="0"/>
              <a:t> </a:t>
            </a:r>
            <a:r>
              <a:rPr lang="en-US" dirty="0" err="1"/>
              <a:t>Meslek</a:t>
            </a:r>
            <a:r>
              <a:rPr lang="en-US" dirty="0"/>
              <a:t> </a:t>
            </a:r>
            <a:r>
              <a:rPr lang="en-US" dirty="0" err="1"/>
              <a:t>Yüksekokulu</a:t>
            </a:r>
            <a:endParaRPr lang="en-US" dirty="0"/>
          </a:p>
          <a:p>
            <a:pPr lvl="1"/>
            <a:r>
              <a:rPr lang="en-US" dirty="0" err="1"/>
              <a:t>Armutlu</a:t>
            </a:r>
            <a:r>
              <a:rPr lang="en-US" dirty="0"/>
              <a:t> </a:t>
            </a:r>
            <a:r>
              <a:rPr lang="en-US" dirty="0" err="1"/>
              <a:t>Meslek</a:t>
            </a:r>
            <a:r>
              <a:rPr lang="en-US" dirty="0"/>
              <a:t> </a:t>
            </a:r>
            <a:r>
              <a:rPr lang="en-US" dirty="0" err="1"/>
              <a:t>Yüksekokulu</a:t>
            </a:r>
            <a:endParaRPr lang="en-US" dirty="0"/>
          </a:p>
          <a:p>
            <a:pPr lvl="1"/>
            <a:r>
              <a:rPr lang="en-US" dirty="0" err="1"/>
              <a:t>Çınarcık</a:t>
            </a:r>
            <a:r>
              <a:rPr lang="en-US" dirty="0"/>
              <a:t> </a:t>
            </a:r>
            <a:r>
              <a:rPr lang="en-US" dirty="0" err="1"/>
              <a:t>Meslek</a:t>
            </a:r>
            <a:r>
              <a:rPr lang="en-US" dirty="0"/>
              <a:t> </a:t>
            </a:r>
            <a:r>
              <a:rPr lang="en-US" dirty="0" err="1"/>
              <a:t>Yüksekokulu</a:t>
            </a:r>
            <a:endParaRPr lang="en-US" dirty="0"/>
          </a:p>
          <a:p>
            <a:pPr lvl="1"/>
            <a:r>
              <a:rPr lang="en-US" dirty="0" err="1"/>
              <a:t>Termal</a:t>
            </a:r>
            <a:r>
              <a:rPr lang="en-US" dirty="0"/>
              <a:t> </a:t>
            </a:r>
            <a:r>
              <a:rPr lang="en-US" dirty="0" err="1"/>
              <a:t>Meslek</a:t>
            </a:r>
            <a:r>
              <a:rPr lang="en-US" dirty="0"/>
              <a:t> </a:t>
            </a:r>
            <a:r>
              <a:rPr lang="en-US" dirty="0" err="1"/>
              <a:t>Yüksekokulu</a:t>
            </a:r>
            <a:endParaRPr lang="en-US" dirty="0"/>
          </a:p>
          <a:p>
            <a:pPr lvl="1"/>
            <a:r>
              <a:rPr lang="en-US" dirty="0" err="1"/>
              <a:t>Yalova</a:t>
            </a:r>
            <a:r>
              <a:rPr lang="en-US" dirty="0"/>
              <a:t> </a:t>
            </a:r>
            <a:r>
              <a:rPr lang="en-US" dirty="0" err="1"/>
              <a:t>Meslek</a:t>
            </a:r>
            <a:r>
              <a:rPr lang="en-US" dirty="0"/>
              <a:t> </a:t>
            </a:r>
            <a:r>
              <a:rPr lang="en-US" dirty="0" err="1"/>
              <a:t>Yüksekokulu</a:t>
            </a:r>
            <a:endParaRPr lang="en-US" dirty="0"/>
          </a:p>
          <a:p>
            <a:pPr lvl="1"/>
            <a:endParaRPr lang="tr-TR"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3EE85860-F558-412D-8314-0F978E7FB95E}"/>
              </a:ext>
            </a:extLst>
          </p:cNvPr>
          <p:cNvSpPr>
            <a:spLocks noGrp="1"/>
          </p:cNvSpPr>
          <p:nvPr>
            <p:ph type="sldNum" sz="quarter" idx="12"/>
          </p:nvPr>
        </p:nvSpPr>
        <p:spPr/>
        <p:txBody>
          <a:bodyPr/>
          <a:lstStyle/>
          <a:p>
            <a:fld id="{D6AC694B-951A-4E92-8A85-2C38BD55F914}" type="slidenum">
              <a:rPr lang="en-US" smtClean="0"/>
              <a:t>10</a:t>
            </a:fld>
            <a:endParaRPr lang="en-US"/>
          </a:p>
        </p:txBody>
      </p:sp>
      <p:sp>
        <p:nvSpPr>
          <p:cNvPr id="6" name="Content Placeholder 4">
            <a:extLst>
              <a:ext uri="{FF2B5EF4-FFF2-40B4-BE49-F238E27FC236}">
                <a16:creationId xmlns:a16="http://schemas.microsoft.com/office/drawing/2014/main" id="{228420C4-D2DC-49D9-ACE4-9C0ED66E3404}"/>
              </a:ext>
            </a:extLst>
          </p:cNvPr>
          <p:cNvSpPr txBox="1">
            <a:spLocks/>
          </p:cNvSpPr>
          <p:nvPr/>
        </p:nvSpPr>
        <p:spPr>
          <a:xfrm>
            <a:off x="6400800" y="3806825"/>
            <a:ext cx="5181600" cy="1422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797855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9C131-C689-4D3F-A50E-DE28C50A7E91}"/>
              </a:ext>
            </a:extLst>
          </p:cNvPr>
          <p:cNvSpPr>
            <a:spLocks noGrp="1"/>
          </p:cNvSpPr>
          <p:nvPr>
            <p:ph type="title"/>
          </p:nvPr>
        </p:nvSpPr>
        <p:spPr/>
        <p:txBody>
          <a:bodyPr>
            <a:normAutofit/>
          </a:bodyPr>
          <a:lstStyle/>
          <a:p>
            <a:r>
              <a:rPr lang="tr-TR" sz="4200" dirty="0">
                <a:latin typeface="Times New Roman" panose="02020603050405020304" pitchFamily="18" charset="0"/>
                <a:cs typeface="Times New Roman" panose="02020603050405020304" pitchFamily="18" charset="0"/>
              </a:rPr>
              <a:t>YÖK Tarafından Kabul Edilmiş Uluslararası Akreditasyon Kuruluşları</a:t>
            </a:r>
          </a:p>
        </p:txBody>
      </p:sp>
      <p:sp>
        <p:nvSpPr>
          <p:cNvPr id="3" name="Content Placeholder 2">
            <a:extLst>
              <a:ext uri="{FF2B5EF4-FFF2-40B4-BE49-F238E27FC236}">
                <a16:creationId xmlns:a16="http://schemas.microsoft.com/office/drawing/2014/main" id="{035E35B0-9BDD-44B3-A1FC-CF7339D784DF}"/>
              </a:ext>
            </a:extLst>
          </p:cNvPr>
          <p:cNvSpPr>
            <a:spLocks noGrp="1"/>
          </p:cNvSpPr>
          <p:nvPr>
            <p:ph idx="1"/>
          </p:nvPr>
        </p:nvSpPr>
        <p:spPr/>
        <p:txBody>
          <a:bodyPr>
            <a:normAutofit fontScale="77500" lnSpcReduction="20000"/>
          </a:bodyPr>
          <a:lstStyle/>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2"/>
              </a:rPr>
              <a:t>Accreditation</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Agency</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for</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Degree</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Programmes</a:t>
            </a:r>
            <a:r>
              <a:rPr lang="tr-TR" u="sng" dirty="0">
                <a:latin typeface="Times New Roman" panose="02020603050405020304" pitchFamily="18" charset="0"/>
                <a:cs typeface="Times New Roman" panose="02020603050405020304" pitchFamily="18" charset="0"/>
                <a:hlinkClick r:id="rId2"/>
              </a:rPr>
              <a:t> in </a:t>
            </a:r>
            <a:r>
              <a:rPr lang="tr-TR" u="sng" dirty="0" err="1">
                <a:latin typeface="Times New Roman" panose="02020603050405020304" pitchFamily="18" charset="0"/>
                <a:cs typeface="Times New Roman" panose="02020603050405020304" pitchFamily="18" charset="0"/>
                <a:hlinkClick r:id="rId2"/>
              </a:rPr>
              <a:t>Engineering</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Informatics</a:t>
            </a:r>
            <a:r>
              <a:rPr lang="tr-TR" u="sng" dirty="0">
                <a:latin typeface="Times New Roman" panose="02020603050405020304" pitchFamily="18" charset="0"/>
                <a:cs typeface="Times New Roman" panose="02020603050405020304" pitchFamily="18" charset="0"/>
                <a:hlinkClick r:id="rId2"/>
              </a:rPr>
              <a:t>, Natural </a:t>
            </a:r>
            <a:r>
              <a:rPr lang="tr-TR" u="sng" dirty="0" err="1">
                <a:latin typeface="Times New Roman" panose="02020603050405020304" pitchFamily="18" charset="0"/>
                <a:cs typeface="Times New Roman" panose="02020603050405020304" pitchFamily="18" charset="0"/>
                <a:hlinkClick r:id="rId2"/>
              </a:rPr>
              <a:t>Sciences</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and</a:t>
            </a:r>
            <a:r>
              <a:rPr lang="tr-TR" u="sng" dirty="0">
                <a:latin typeface="Times New Roman" panose="02020603050405020304" pitchFamily="18" charset="0"/>
                <a:cs typeface="Times New Roman" panose="02020603050405020304" pitchFamily="18" charset="0"/>
                <a:hlinkClick r:id="rId2"/>
              </a:rPr>
              <a:t> </a:t>
            </a:r>
            <a:r>
              <a:rPr lang="tr-TR" u="sng" dirty="0" err="1">
                <a:latin typeface="Times New Roman" panose="02020603050405020304" pitchFamily="18" charset="0"/>
                <a:cs typeface="Times New Roman" panose="02020603050405020304" pitchFamily="18" charset="0"/>
                <a:hlinkClick r:id="rId2"/>
              </a:rPr>
              <a:t>Mathematics</a:t>
            </a:r>
            <a:r>
              <a:rPr lang="tr-TR" u="sng" dirty="0">
                <a:latin typeface="Times New Roman" panose="02020603050405020304" pitchFamily="18" charset="0"/>
                <a:cs typeface="Times New Roman" panose="02020603050405020304" pitchFamily="18" charset="0"/>
                <a:hlinkClick r:id="rId2"/>
              </a:rPr>
              <a:t> (ASIIN)</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3"/>
              </a:rPr>
              <a:t>Accreditation</a:t>
            </a:r>
            <a:r>
              <a:rPr lang="tr-TR" u="sng" dirty="0">
                <a:latin typeface="Times New Roman" panose="02020603050405020304" pitchFamily="18" charset="0"/>
                <a:cs typeface="Times New Roman" panose="02020603050405020304" pitchFamily="18" charset="0"/>
                <a:hlinkClick r:id="rId3"/>
              </a:rPr>
              <a:t> </a:t>
            </a:r>
            <a:r>
              <a:rPr lang="tr-TR" u="sng" dirty="0" err="1">
                <a:latin typeface="Times New Roman" panose="02020603050405020304" pitchFamily="18" charset="0"/>
                <a:cs typeface="Times New Roman" panose="02020603050405020304" pitchFamily="18" charset="0"/>
                <a:hlinkClick r:id="rId3"/>
              </a:rPr>
              <a:t>Agency</a:t>
            </a:r>
            <a:r>
              <a:rPr lang="tr-TR" u="sng" dirty="0">
                <a:latin typeface="Times New Roman" panose="02020603050405020304" pitchFamily="18" charset="0"/>
                <a:cs typeface="Times New Roman" panose="02020603050405020304" pitchFamily="18" charset="0"/>
                <a:hlinkClick r:id="rId3"/>
              </a:rPr>
              <a:t> in </a:t>
            </a:r>
            <a:r>
              <a:rPr lang="tr-TR" u="sng" dirty="0" err="1">
                <a:latin typeface="Times New Roman" panose="02020603050405020304" pitchFamily="18" charset="0"/>
                <a:cs typeface="Times New Roman" panose="02020603050405020304" pitchFamily="18" charset="0"/>
                <a:hlinkClick r:id="rId3"/>
              </a:rPr>
              <a:t>Health</a:t>
            </a:r>
            <a:r>
              <a:rPr lang="tr-TR" u="sng" dirty="0">
                <a:latin typeface="Times New Roman" panose="02020603050405020304" pitchFamily="18" charset="0"/>
                <a:cs typeface="Times New Roman" panose="02020603050405020304" pitchFamily="18" charset="0"/>
                <a:hlinkClick r:id="rId3"/>
              </a:rPr>
              <a:t> </a:t>
            </a:r>
            <a:r>
              <a:rPr lang="tr-TR" u="sng" dirty="0" err="1">
                <a:latin typeface="Times New Roman" panose="02020603050405020304" pitchFamily="18" charset="0"/>
                <a:cs typeface="Times New Roman" panose="02020603050405020304" pitchFamily="18" charset="0"/>
                <a:hlinkClick r:id="rId3"/>
              </a:rPr>
              <a:t>and</a:t>
            </a:r>
            <a:r>
              <a:rPr lang="tr-TR" u="sng" dirty="0">
                <a:latin typeface="Times New Roman" panose="02020603050405020304" pitchFamily="18" charset="0"/>
                <a:cs typeface="Times New Roman" panose="02020603050405020304" pitchFamily="18" charset="0"/>
                <a:hlinkClick r:id="rId3"/>
              </a:rPr>
              <a:t> </a:t>
            </a:r>
            <a:r>
              <a:rPr lang="tr-TR" u="sng" dirty="0" err="1">
                <a:latin typeface="Times New Roman" panose="02020603050405020304" pitchFamily="18" charset="0"/>
                <a:cs typeface="Times New Roman" panose="02020603050405020304" pitchFamily="18" charset="0"/>
                <a:hlinkClick r:id="rId3"/>
              </a:rPr>
              <a:t>Social</a:t>
            </a:r>
            <a:r>
              <a:rPr lang="tr-TR" u="sng" dirty="0">
                <a:latin typeface="Times New Roman" panose="02020603050405020304" pitchFamily="18" charset="0"/>
                <a:cs typeface="Times New Roman" panose="02020603050405020304" pitchFamily="18" charset="0"/>
                <a:hlinkClick r:id="rId3"/>
              </a:rPr>
              <a:t> </a:t>
            </a:r>
            <a:r>
              <a:rPr lang="tr-TR" u="sng" dirty="0" err="1">
                <a:latin typeface="Times New Roman" panose="02020603050405020304" pitchFamily="18" charset="0"/>
                <a:cs typeface="Times New Roman" panose="02020603050405020304" pitchFamily="18" charset="0"/>
                <a:hlinkClick r:id="rId3"/>
              </a:rPr>
              <a:t>Sciences</a:t>
            </a:r>
            <a:r>
              <a:rPr lang="tr-TR" u="sng" dirty="0">
                <a:latin typeface="Times New Roman" panose="02020603050405020304" pitchFamily="18" charset="0"/>
                <a:cs typeface="Times New Roman" panose="02020603050405020304" pitchFamily="18" charset="0"/>
                <a:hlinkClick r:id="rId3"/>
              </a:rPr>
              <a:t> (AHPGS)</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4"/>
              </a:rPr>
              <a:t>Accreditation</a:t>
            </a:r>
            <a:r>
              <a:rPr lang="tr-TR" u="sng" dirty="0">
                <a:latin typeface="Times New Roman" panose="02020603050405020304" pitchFamily="18" charset="0"/>
                <a:cs typeface="Times New Roman" panose="02020603050405020304" pitchFamily="18" charset="0"/>
                <a:hlinkClick r:id="rId4"/>
              </a:rPr>
              <a:t> Board </a:t>
            </a:r>
            <a:r>
              <a:rPr lang="tr-TR" u="sng" dirty="0" err="1">
                <a:latin typeface="Times New Roman" panose="02020603050405020304" pitchFamily="18" charset="0"/>
                <a:cs typeface="Times New Roman" panose="02020603050405020304" pitchFamily="18" charset="0"/>
                <a:hlinkClick r:id="rId4"/>
              </a:rPr>
              <a:t>for</a:t>
            </a:r>
            <a:r>
              <a:rPr lang="tr-TR" u="sng" dirty="0">
                <a:latin typeface="Times New Roman" panose="02020603050405020304" pitchFamily="18" charset="0"/>
                <a:cs typeface="Times New Roman" panose="02020603050405020304" pitchFamily="18" charset="0"/>
                <a:hlinkClick r:id="rId4"/>
              </a:rPr>
              <a:t> </a:t>
            </a:r>
            <a:r>
              <a:rPr lang="tr-TR" u="sng" dirty="0" err="1">
                <a:latin typeface="Times New Roman" panose="02020603050405020304" pitchFamily="18" charset="0"/>
                <a:cs typeface="Times New Roman" panose="02020603050405020304" pitchFamily="18" charset="0"/>
                <a:hlinkClick r:id="rId4"/>
              </a:rPr>
              <a:t>Engineering</a:t>
            </a:r>
            <a:r>
              <a:rPr lang="tr-TR" u="sng" dirty="0">
                <a:latin typeface="Times New Roman" panose="02020603050405020304" pitchFamily="18" charset="0"/>
                <a:cs typeface="Times New Roman" panose="02020603050405020304" pitchFamily="18" charset="0"/>
                <a:hlinkClick r:id="rId4"/>
              </a:rPr>
              <a:t> </a:t>
            </a:r>
            <a:r>
              <a:rPr lang="tr-TR" u="sng" dirty="0" err="1">
                <a:latin typeface="Times New Roman" panose="02020603050405020304" pitchFamily="18" charset="0"/>
                <a:cs typeface="Times New Roman" panose="02020603050405020304" pitchFamily="18" charset="0"/>
                <a:hlinkClick r:id="rId4"/>
              </a:rPr>
              <a:t>and</a:t>
            </a:r>
            <a:r>
              <a:rPr lang="tr-TR" u="sng" dirty="0">
                <a:latin typeface="Times New Roman" panose="02020603050405020304" pitchFamily="18" charset="0"/>
                <a:cs typeface="Times New Roman" panose="02020603050405020304" pitchFamily="18" charset="0"/>
                <a:hlinkClick r:id="rId4"/>
              </a:rPr>
              <a:t> </a:t>
            </a:r>
            <a:r>
              <a:rPr lang="tr-TR" u="sng" dirty="0" err="1">
                <a:latin typeface="Times New Roman" panose="02020603050405020304" pitchFamily="18" charset="0"/>
                <a:cs typeface="Times New Roman" panose="02020603050405020304" pitchFamily="18" charset="0"/>
                <a:hlinkClick r:id="rId4"/>
              </a:rPr>
              <a:t>Technology</a:t>
            </a:r>
            <a:r>
              <a:rPr lang="tr-TR" u="sng" dirty="0">
                <a:latin typeface="Times New Roman" panose="02020603050405020304" pitchFamily="18" charset="0"/>
                <a:cs typeface="Times New Roman" panose="02020603050405020304" pitchFamily="18" charset="0"/>
                <a:hlinkClick r:id="rId4"/>
              </a:rPr>
              <a:t> (ABET)</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5"/>
              </a:rPr>
              <a:t>Accreditation</a:t>
            </a:r>
            <a:r>
              <a:rPr lang="tr-TR" u="sng" dirty="0">
                <a:latin typeface="Times New Roman" panose="02020603050405020304" pitchFamily="18" charset="0"/>
                <a:cs typeface="Times New Roman" panose="02020603050405020304" pitchFamily="18" charset="0"/>
                <a:hlinkClick r:id="rId5"/>
              </a:rPr>
              <a:t> </a:t>
            </a:r>
            <a:r>
              <a:rPr lang="tr-TR" u="sng" dirty="0" err="1">
                <a:latin typeface="Times New Roman" panose="02020603050405020304" pitchFamily="18" charset="0"/>
                <a:cs typeface="Times New Roman" panose="02020603050405020304" pitchFamily="18" charset="0"/>
                <a:hlinkClick r:id="rId5"/>
              </a:rPr>
              <a:t>Commission</a:t>
            </a:r>
            <a:r>
              <a:rPr lang="tr-TR" u="sng" dirty="0">
                <a:latin typeface="Times New Roman" panose="02020603050405020304" pitchFamily="18" charset="0"/>
                <a:cs typeface="Times New Roman" panose="02020603050405020304" pitchFamily="18" charset="0"/>
                <a:hlinkClick r:id="rId5"/>
              </a:rPr>
              <a:t> </a:t>
            </a:r>
            <a:r>
              <a:rPr lang="tr-TR" u="sng" dirty="0" err="1">
                <a:latin typeface="Times New Roman" panose="02020603050405020304" pitchFamily="18" charset="0"/>
                <a:cs typeface="Times New Roman" panose="02020603050405020304" pitchFamily="18" charset="0"/>
                <a:hlinkClick r:id="rId5"/>
              </a:rPr>
              <a:t>for</a:t>
            </a:r>
            <a:r>
              <a:rPr lang="tr-TR" u="sng" dirty="0">
                <a:latin typeface="Times New Roman" panose="02020603050405020304" pitchFamily="18" charset="0"/>
                <a:cs typeface="Times New Roman" panose="02020603050405020304" pitchFamily="18" charset="0"/>
                <a:hlinkClick r:id="rId5"/>
              </a:rPr>
              <a:t> </a:t>
            </a:r>
            <a:r>
              <a:rPr lang="tr-TR" u="sng" dirty="0" err="1">
                <a:latin typeface="Times New Roman" panose="02020603050405020304" pitchFamily="18" charset="0"/>
                <a:cs typeface="Times New Roman" panose="02020603050405020304" pitchFamily="18" charset="0"/>
                <a:hlinkClick r:id="rId5"/>
              </a:rPr>
              <a:t>Education</a:t>
            </a:r>
            <a:r>
              <a:rPr lang="tr-TR" u="sng" dirty="0">
                <a:latin typeface="Times New Roman" panose="02020603050405020304" pitchFamily="18" charset="0"/>
                <a:cs typeface="Times New Roman" panose="02020603050405020304" pitchFamily="18" charset="0"/>
                <a:hlinkClick r:id="rId5"/>
              </a:rPr>
              <a:t> in </a:t>
            </a:r>
            <a:r>
              <a:rPr lang="tr-TR" u="sng" dirty="0" err="1">
                <a:latin typeface="Times New Roman" panose="02020603050405020304" pitchFamily="18" charset="0"/>
                <a:cs typeface="Times New Roman" panose="02020603050405020304" pitchFamily="18" charset="0"/>
                <a:hlinkClick r:id="rId5"/>
              </a:rPr>
              <a:t>Nursing</a:t>
            </a:r>
            <a:r>
              <a:rPr lang="tr-TR" u="sng" dirty="0">
                <a:latin typeface="Times New Roman" panose="02020603050405020304" pitchFamily="18" charset="0"/>
                <a:cs typeface="Times New Roman" panose="02020603050405020304" pitchFamily="18" charset="0"/>
                <a:hlinkClick r:id="rId5"/>
              </a:rPr>
              <a:t> (ACEN)</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6"/>
              </a:rPr>
              <a:t>Agentur</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für</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Qualitätssicherung</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durch</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Akkreditierung</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von</a:t>
            </a:r>
            <a:r>
              <a:rPr lang="tr-TR" u="sng" dirty="0">
                <a:latin typeface="Times New Roman" panose="02020603050405020304" pitchFamily="18" charset="0"/>
                <a:cs typeface="Times New Roman" panose="02020603050405020304" pitchFamily="18" charset="0"/>
                <a:hlinkClick r:id="rId6"/>
              </a:rPr>
              <a:t> </a:t>
            </a:r>
            <a:r>
              <a:rPr lang="tr-TR" u="sng" dirty="0" err="1">
                <a:latin typeface="Times New Roman" panose="02020603050405020304" pitchFamily="18" charset="0"/>
                <a:cs typeface="Times New Roman" panose="02020603050405020304" pitchFamily="18" charset="0"/>
                <a:hlinkClick r:id="rId6"/>
              </a:rPr>
              <a:t>Studiengängen</a:t>
            </a:r>
            <a:r>
              <a:rPr lang="tr-TR" u="sng" dirty="0">
                <a:latin typeface="Times New Roman" panose="02020603050405020304" pitchFamily="18" charset="0"/>
                <a:cs typeface="Times New Roman" panose="02020603050405020304" pitchFamily="18" charset="0"/>
                <a:hlinkClick r:id="rId6"/>
              </a:rPr>
              <a:t> (AQAS)</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7"/>
              </a:rPr>
              <a:t>Association</a:t>
            </a:r>
            <a:r>
              <a:rPr lang="tr-TR" u="sng" dirty="0">
                <a:latin typeface="Times New Roman" panose="02020603050405020304" pitchFamily="18" charset="0"/>
                <a:cs typeface="Times New Roman" panose="02020603050405020304" pitchFamily="18" charset="0"/>
                <a:hlinkClick r:id="rId7"/>
              </a:rPr>
              <a:t> </a:t>
            </a:r>
            <a:r>
              <a:rPr lang="tr-TR" u="sng" dirty="0" err="1">
                <a:latin typeface="Times New Roman" panose="02020603050405020304" pitchFamily="18" charset="0"/>
                <a:cs typeface="Times New Roman" panose="02020603050405020304" pitchFamily="18" charset="0"/>
                <a:hlinkClick r:id="rId7"/>
              </a:rPr>
              <a:t>to</a:t>
            </a:r>
            <a:r>
              <a:rPr lang="tr-TR" u="sng" dirty="0">
                <a:latin typeface="Times New Roman" panose="02020603050405020304" pitchFamily="18" charset="0"/>
                <a:cs typeface="Times New Roman" panose="02020603050405020304" pitchFamily="18" charset="0"/>
                <a:hlinkClick r:id="rId7"/>
              </a:rPr>
              <a:t> </a:t>
            </a:r>
            <a:r>
              <a:rPr lang="tr-TR" u="sng" dirty="0" err="1">
                <a:latin typeface="Times New Roman" panose="02020603050405020304" pitchFamily="18" charset="0"/>
                <a:cs typeface="Times New Roman" panose="02020603050405020304" pitchFamily="18" charset="0"/>
                <a:hlinkClick r:id="rId7"/>
              </a:rPr>
              <a:t>Advance</a:t>
            </a:r>
            <a:r>
              <a:rPr lang="tr-TR" u="sng" dirty="0">
                <a:latin typeface="Times New Roman" panose="02020603050405020304" pitchFamily="18" charset="0"/>
                <a:cs typeface="Times New Roman" panose="02020603050405020304" pitchFamily="18" charset="0"/>
                <a:hlinkClick r:id="rId7"/>
              </a:rPr>
              <a:t> </a:t>
            </a:r>
            <a:r>
              <a:rPr lang="tr-TR" u="sng" dirty="0" err="1">
                <a:latin typeface="Times New Roman" panose="02020603050405020304" pitchFamily="18" charset="0"/>
                <a:cs typeface="Times New Roman" panose="02020603050405020304" pitchFamily="18" charset="0"/>
                <a:hlinkClick r:id="rId7"/>
              </a:rPr>
              <a:t>Collegiate</a:t>
            </a:r>
            <a:r>
              <a:rPr lang="tr-TR" u="sng" dirty="0">
                <a:latin typeface="Times New Roman" panose="02020603050405020304" pitchFamily="18" charset="0"/>
                <a:cs typeface="Times New Roman" panose="02020603050405020304" pitchFamily="18" charset="0"/>
                <a:hlinkClick r:id="rId7"/>
              </a:rPr>
              <a:t> Schools of Business (AACSB)</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8"/>
              </a:rPr>
              <a:t>European</a:t>
            </a:r>
            <a:r>
              <a:rPr lang="tr-TR" u="sng" dirty="0">
                <a:latin typeface="Times New Roman" panose="02020603050405020304" pitchFamily="18" charset="0"/>
                <a:cs typeface="Times New Roman" panose="02020603050405020304" pitchFamily="18" charset="0"/>
                <a:hlinkClick r:id="rId8"/>
              </a:rPr>
              <a:t> </a:t>
            </a:r>
            <a:r>
              <a:rPr lang="tr-TR" u="sng" dirty="0" err="1">
                <a:latin typeface="Times New Roman" panose="02020603050405020304" pitchFamily="18" charset="0"/>
                <a:cs typeface="Times New Roman" panose="02020603050405020304" pitchFamily="18" charset="0"/>
                <a:hlinkClick r:id="rId8"/>
              </a:rPr>
              <a:t>Association</a:t>
            </a:r>
            <a:r>
              <a:rPr lang="tr-TR" u="sng" dirty="0">
                <a:latin typeface="Times New Roman" panose="02020603050405020304" pitchFamily="18" charset="0"/>
                <a:cs typeface="Times New Roman" panose="02020603050405020304" pitchFamily="18" charset="0"/>
                <a:hlinkClick r:id="rId8"/>
              </a:rPr>
              <a:t> </a:t>
            </a:r>
            <a:r>
              <a:rPr lang="tr-TR" u="sng" dirty="0" err="1">
                <a:latin typeface="Times New Roman" panose="02020603050405020304" pitchFamily="18" charset="0"/>
                <a:cs typeface="Times New Roman" panose="02020603050405020304" pitchFamily="18" charset="0"/>
                <a:hlinkClick r:id="rId8"/>
              </a:rPr>
              <a:t>for</a:t>
            </a:r>
            <a:r>
              <a:rPr lang="tr-TR" u="sng" dirty="0">
                <a:latin typeface="Times New Roman" panose="02020603050405020304" pitchFamily="18" charset="0"/>
                <a:cs typeface="Times New Roman" panose="02020603050405020304" pitchFamily="18" charset="0"/>
                <a:hlinkClick r:id="rId8"/>
              </a:rPr>
              <a:t> </a:t>
            </a:r>
            <a:r>
              <a:rPr lang="tr-TR" u="sng" dirty="0" err="1">
                <a:latin typeface="Times New Roman" panose="02020603050405020304" pitchFamily="18" charset="0"/>
                <a:cs typeface="Times New Roman" panose="02020603050405020304" pitchFamily="18" charset="0"/>
                <a:hlinkClick r:id="rId8"/>
              </a:rPr>
              <a:t>Public</a:t>
            </a:r>
            <a:r>
              <a:rPr lang="tr-TR" u="sng" dirty="0">
                <a:latin typeface="Times New Roman" panose="02020603050405020304" pitchFamily="18" charset="0"/>
                <a:cs typeface="Times New Roman" panose="02020603050405020304" pitchFamily="18" charset="0"/>
                <a:hlinkClick r:id="rId8"/>
              </a:rPr>
              <a:t> Administration </a:t>
            </a:r>
            <a:r>
              <a:rPr lang="tr-TR" u="sng" dirty="0" err="1">
                <a:latin typeface="Times New Roman" panose="02020603050405020304" pitchFamily="18" charset="0"/>
                <a:cs typeface="Times New Roman" panose="02020603050405020304" pitchFamily="18" charset="0"/>
                <a:hlinkClick r:id="rId8"/>
              </a:rPr>
              <a:t>Accreditation</a:t>
            </a:r>
            <a:r>
              <a:rPr lang="tr-TR" u="sng" dirty="0">
                <a:latin typeface="Times New Roman" panose="02020603050405020304" pitchFamily="18" charset="0"/>
                <a:cs typeface="Times New Roman" panose="02020603050405020304" pitchFamily="18" charset="0"/>
                <a:hlinkClick r:id="rId8"/>
              </a:rPr>
              <a:t> (EEPAA)</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9"/>
              </a:rPr>
              <a:t>European</a:t>
            </a:r>
            <a:r>
              <a:rPr lang="tr-TR" u="sng" dirty="0">
                <a:latin typeface="Times New Roman" panose="02020603050405020304" pitchFamily="18" charset="0"/>
                <a:cs typeface="Times New Roman" panose="02020603050405020304" pitchFamily="18" charset="0"/>
                <a:hlinkClick r:id="rId9"/>
              </a:rPr>
              <a:t> </a:t>
            </a:r>
            <a:r>
              <a:rPr lang="tr-TR" u="sng" dirty="0" err="1">
                <a:latin typeface="Times New Roman" panose="02020603050405020304" pitchFamily="18" charset="0"/>
                <a:cs typeface="Times New Roman" panose="02020603050405020304" pitchFamily="18" charset="0"/>
                <a:hlinkClick r:id="rId9"/>
              </a:rPr>
              <a:t>Quality</a:t>
            </a:r>
            <a:r>
              <a:rPr lang="tr-TR" u="sng" dirty="0">
                <a:latin typeface="Times New Roman" panose="02020603050405020304" pitchFamily="18" charset="0"/>
                <a:cs typeface="Times New Roman" panose="02020603050405020304" pitchFamily="18" charset="0"/>
                <a:hlinkClick r:id="rId9"/>
              </a:rPr>
              <a:t> </a:t>
            </a:r>
            <a:r>
              <a:rPr lang="tr-TR" u="sng" dirty="0" err="1">
                <a:latin typeface="Times New Roman" panose="02020603050405020304" pitchFamily="18" charset="0"/>
                <a:cs typeface="Times New Roman" panose="02020603050405020304" pitchFamily="18" charset="0"/>
                <a:hlinkClick r:id="rId9"/>
              </a:rPr>
              <a:t>Improvement</a:t>
            </a:r>
            <a:r>
              <a:rPr lang="tr-TR" u="sng" dirty="0">
                <a:latin typeface="Times New Roman" panose="02020603050405020304" pitchFamily="18" charset="0"/>
                <a:cs typeface="Times New Roman" panose="02020603050405020304" pitchFamily="18" charset="0"/>
                <a:hlinkClick r:id="rId9"/>
              </a:rPr>
              <a:t> </a:t>
            </a:r>
            <a:r>
              <a:rPr lang="tr-TR" u="sng" dirty="0" err="1">
                <a:latin typeface="Times New Roman" panose="02020603050405020304" pitchFamily="18" charset="0"/>
                <a:cs typeface="Times New Roman" panose="02020603050405020304" pitchFamily="18" charset="0"/>
                <a:hlinkClick r:id="rId9"/>
              </a:rPr>
              <a:t>System</a:t>
            </a:r>
            <a:r>
              <a:rPr lang="tr-TR" u="sng" dirty="0">
                <a:latin typeface="Times New Roman" panose="02020603050405020304" pitchFamily="18" charset="0"/>
                <a:cs typeface="Times New Roman" panose="02020603050405020304" pitchFamily="18" charset="0"/>
                <a:hlinkClick r:id="rId9"/>
              </a:rPr>
              <a:t> (EQUIS)</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a:latin typeface="Times New Roman" panose="02020603050405020304" pitchFamily="18" charset="0"/>
                <a:cs typeface="Times New Roman" panose="02020603050405020304" pitchFamily="18" charset="0"/>
                <a:hlinkClick r:id="rId10"/>
              </a:rPr>
              <a:t>Foundation </a:t>
            </a:r>
            <a:r>
              <a:rPr lang="tr-TR" u="sng" dirty="0" err="1">
                <a:latin typeface="Times New Roman" panose="02020603050405020304" pitchFamily="18" charset="0"/>
                <a:cs typeface="Times New Roman" panose="02020603050405020304" pitchFamily="18" charset="0"/>
                <a:hlinkClick r:id="rId10"/>
              </a:rPr>
              <a:t>for</a:t>
            </a:r>
            <a:r>
              <a:rPr lang="tr-TR" u="sng" dirty="0">
                <a:latin typeface="Times New Roman" panose="02020603050405020304" pitchFamily="18" charset="0"/>
                <a:cs typeface="Times New Roman" panose="02020603050405020304" pitchFamily="18" charset="0"/>
                <a:hlinkClick r:id="rId10"/>
              </a:rPr>
              <a:t> International Business Administration </a:t>
            </a:r>
            <a:r>
              <a:rPr lang="tr-TR" u="sng" dirty="0" err="1">
                <a:latin typeface="Times New Roman" panose="02020603050405020304" pitchFamily="18" charset="0"/>
                <a:cs typeface="Times New Roman" panose="02020603050405020304" pitchFamily="18" charset="0"/>
                <a:hlinkClick r:id="rId10"/>
              </a:rPr>
              <a:t>Accreditation</a:t>
            </a:r>
            <a:r>
              <a:rPr lang="tr-TR" u="sng" dirty="0">
                <a:latin typeface="Times New Roman" panose="02020603050405020304" pitchFamily="18" charset="0"/>
                <a:cs typeface="Times New Roman" panose="02020603050405020304" pitchFamily="18" charset="0"/>
                <a:hlinkClick r:id="rId10"/>
              </a:rPr>
              <a:t> (FIBAA)</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a:latin typeface="Times New Roman" panose="02020603050405020304" pitchFamily="18" charset="0"/>
                <a:cs typeface="Times New Roman" panose="02020603050405020304" pitchFamily="18" charset="0"/>
                <a:hlinkClick r:id="rId11"/>
              </a:rPr>
              <a:t>International Assembly </a:t>
            </a:r>
            <a:r>
              <a:rPr lang="tr-TR" u="sng" dirty="0" err="1">
                <a:latin typeface="Times New Roman" panose="02020603050405020304" pitchFamily="18" charset="0"/>
                <a:cs typeface="Times New Roman" panose="02020603050405020304" pitchFamily="18" charset="0"/>
                <a:hlinkClick r:id="rId11"/>
              </a:rPr>
              <a:t>for</a:t>
            </a:r>
            <a:r>
              <a:rPr lang="tr-TR" u="sng" dirty="0">
                <a:latin typeface="Times New Roman" panose="02020603050405020304" pitchFamily="18" charset="0"/>
                <a:cs typeface="Times New Roman" panose="02020603050405020304" pitchFamily="18" charset="0"/>
                <a:hlinkClick r:id="rId11"/>
              </a:rPr>
              <a:t> </a:t>
            </a:r>
            <a:r>
              <a:rPr lang="tr-TR" u="sng" dirty="0" err="1">
                <a:latin typeface="Times New Roman" panose="02020603050405020304" pitchFamily="18" charset="0"/>
                <a:cs typeface="Times New Roman" panose="02020603050405020304" pitchFamily="18" charset="0"/>
                <a:hlinkClick r:id="rId11"/>
              </a:rPr>
              <a:t>Collegiate</a:t>
            </a:r>
            <a:r>
              <a:rPr lang="tr-TR" u="sng" dirty="0">
                <a:latin typeface="Times New Roman" panose="02020603050405020304" pitchFamily="18" charset="0"/>
                <a:cs typeface="Times New Roman" panose="02020603050405020304" pitchFamily="18" charset="0"/>
                <a:hlinkClick r:id="rId11"/>
              </a:rPr>
              <a:t> Business </a:t>
            </a:r>
            <a:r>
              <a:rPr lang="tr-TR" u="sng" dirty="0" err="1">
                <a:latin typeface="Times New Roman" panose="02020603050405020304" pitchFamily="18" charset="0"/>
                <a:cs typeface="Times New Roman" panose="02020603050405020304" pitchFamily="18" charset="0"/>
                <a:hlinkClick r:id="rId11"/>
              </a:rPr>
              <a:t>Education</a:t>
            </a:r>
            <a:r>
              <a:rPr lang="tr-TR" u="sng" dirty="0">
                <a:latin typeface="Times New Roman" panose="02020603050405020304" pitchFamily="18" charset="0"/>
                <a:cs typeface="Times New Roman" panose="02020603050405020304" pitchFamily="18" charset="0"/>
                <a:hlinkClick r:id="rId11"/>
              </a:rPr>
              <a:t> (IACBE)</a:t>
            </a:r>
            <a:endParaRPr lang="en-US"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tr-TR" u="sng" dirty="0" err="1">
                <a:latin typeface="Times New Roman" panose="02020603050405020304" pitchFamily="18" charset="0"/>
                <a:cs typeface="Times New Roman" panose="02020603050405020304" pitchFamily="18" charset="0"/>
                <a:hlinkClick r:id="rId12"/>
              </a:rPr>
              <a:t>National</a:t>
            </a:r>
            <a:r>
              <a:rPr lang="tr-TR" u="sng" dirty="0">
                <a:latin typeface="Times New Roman" panose="02020603050405020304" pitchFamily="18" charset="0"/>
                <a:cs typeface="Times New Roman" panose="02020603050405020304" pitchFamily="18" charset="0"/>
                <a:hlinkClick r:id="rId12"/>
              </a:rPr>
              <a:t> </a:t>
            </a:r>
            <a:r>
              <a:rPr lang="tr-TR" u="sng" dirty="0" err="1">
                <a:latin typeface="Times New Roman" panose="02020603050405020304" pitchFamily="18" charset="0"/>
                <a:cs typeface="Times New Roman" panose="02020603050405020304" pitchFamily="18" charset="0"/>
                <a:hlinkClick r:id="rId12"/>
              </a:rPr>
              <a:t>Architectural</a:t>
            </a:r>
            <a:r>
              <a:rPr lang="tr-TR" u="sng" dirty="0">
                <a:latin typeface="Times New Roman" panose="02020603050405020304" pitchFamily="18" charset="0"/>
                <a:cs typeface="Times New Roman" panose="02020603050405020304" pitchFamily="18" charset="0"/>
                <a:hlinkClick r:id="rId12"/>
              </a:rPr>
              <a:t> </a:t>
            </a:r>
            <a:r>
              <a:rPr lang="tr-TR" u="sng" dirty="0" err="1">
                <a:latin typeface="Times New Roman" panose="02020603050405020304" pitchFamily="18" charset="0"/>
                <a:cs typeface="Times New Roman" panose="02020603050405020304" pitchFamily="18" charset="0"/>
                <a:hlinkClick r:id="rId12"/>
              </a:rPr>
              <a:t>Accrediting</a:t>
            </a:r>
            <a:r>
              <a:rPr lang="tr-TR" u="sng" dirty="0">
                <a:latin typeface="Times New Roman" panose="02020603050405020304" pitchFamily="18" charset="0"/>
                <a:cs typeface="Times New Roman" panose="02020603050405020304" pitchFamily="18" charset="0"/>
                <a:hlinkClick r:id="rId12"/>
              </a:rPr>
              <a:t> Board (NAAB)</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82AB598-A376-41CC-ABFC-52EBC78F9744}"/>
              </a:ext>
            </a:extLst>
          </p:cNvPr>
          <p:cNvSpPr>
            <a:spLocks noGrp="1"/>
          </p:cNvSpPr>
          <p:nvPr>
            <p:ph type="sldNum" sz="quarter" idx="12"/>
          </p:nvPr>
        </p:nvSpPr>
        <p:spPr/>
        <p:txBody>
          <a:bodyPr/>
          <a:lstStyle/>
          <a:p>
            <a:fld id="{D6AC694B-951A-4E92-8A85-2C38BD55F914}" type="slidenum">
              <a:rPr lang="en-US" smtClean="0"/>
              <a:t>11</a:t>
            </a:fld>
            <a:endParaRPr lang="en-US"/>
          </a:p>
        </p:txBody>
      </p:sp>
    </p:spTree>
    <p:extLst>
      <p:ext uri="{BB962C8B-B14F-4D97-AF65-F5344CB8AC3E}">
        <p14:creationId xmlns:p14="http://schemas.microsoft.com/office/powerpoint/2010/main" val="1164560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26FE0-CC54-49AC-899E-5D9F5FF7ABDB}"/>
              </a:ext>
            </a:extLst>
          </p:cNvPr>
          <p:cNvSpPr>
            <a:spLocks noGrp="1"/>
          </p:cNvSpPr>
          <p:nvPr>
            <p:ph type="title"/>
          </p:nvPr>
        </p:nvSpPr>
        <p:spPr/>
        <p:txBody>
          <a:bodyPr>
            <a:normAutofit/>
          </a:bodyPr>
          <a:lstStyle/>
          <a:p>
            <a:r>
              <a:rPr lang="tr-TR" sz="4200" dirty="0">
                <a:latin typeface="Times New Roman" panose="02020603050405020304" pitchFamily="18" charset="0"/>
                <a:cs typeface="Times New Roman" panose="02020603050405020304" pitchFamily="18" charset="0"/>
              </a:rPr>
              <a:t>YÖK Tarafından Kabul Edilmiş Ulusal Akreditasyon Kuruluşları</a:t>
            </a:r>
            <a:endParaRPr lang="en-US" sz="4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D71E3B-B326-4D76-9135-BFE73240ED64}"/>
              </a:ext>
            </a:extLst>
          </p:cNvPr>
          <p:cNvSpPr>
            <a:spLocks noGrp="1"/>
          </p:cNvSpPr>
          <p:nvPr>
            <p:ph idx="1"/>
          </p:nvPr>
        </p:nvSpPr>
        <p:spPr>
          <a:xfrm>
            <a:off x="838200" y="1825625"/>
            <a:ext cx="10515600" cy="4667250"/>
          </a:xfrm>
        </p:spPr>
        <p:txBody>
          <a:bodyPr>
            <a:normAutofit fontScale="70000" lnSpcReduction="20000"/>
          </a:bodyPr>
          <a:lstStyle/>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2"/>
              </a:rPr>
              <a:t>Eczacılık Eğitimi Programlarını Değerlendirme ve Akreditasyon Derneği (ECZAKDER</a:t>
            </a:r>
            <a:r>
              <a:rPr lang="tr-T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3"/>
              </a:rPr>
              <a:t>Fen, Edebiyat, Fen-Edebiyat, Dil ve Tarih-Coğrafya Fakülteleri Öğretim Programları Değerlendirme ve Akreditasyon Derneği (FEDEK)</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4"/>
              </a:rPr>
              <a:t>Hemşirelik Eğitim Programları Değerlendirme ve Akreditasyon Derneği (HEPDAK)</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5"/>
              </a:rPr>
              <a:t>İletişim Araştırmaları Derneği (İLAD- İletişim Eğitimi Değerlendirme Akreditasyon Kurulu)</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6"/>
              </a:rPr>
              <a:t>Mühendislik Eğitim Programları Değerlendirme ve Akreditasyon Derneği (MÜDEK)</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7"/>
              </a:rPr>
              <a:t>Öğretmenlik Eğitim Programları Değerlendirme ve Akreditasyon Derneği (EPDAD)</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8"/>
              </a:rPr>
              <a:t>Sağlık Bilimleri Eğitim Programları Değerlendirme ve Akreditasyon Derneği (SABAK)</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9"/>
              </a:rPr>
              <a:t>Tıp Eğitimi Programlarını Değerlendirme ve Akreditasyon Derneği (TEPDAD)</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10"/>
              </a:rPr>
              <a:t>Turizm Akademisyenleri Derneği (TUADER - Turizm Eğitimi Değerlendirme ve Akreditasyon Kurulu)</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11"/>
              </a:rPr>
              <a:t>Türk Psikologlar Derneği (TPD)</a:t>
            </a:r>
            <a:endParaRPr lang="en-US"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r-TR" u="sng" dirty="0">
                <a:latin typeface="Times New Roman" panose="02020603050405020304" pitchFamily="18" charset="0"/>
                <a:cs typeface="Times New Roman" panose="02020603050405020304" pitchFamily="18" charset="0"/>
                <a:hlinkClick r:id="rId12"/>
              </a:rPr>
              <a:t>Veteriner Hekimliği Eğitim Kurumları ve Programları Değerlendirme ve </a:t>
            </a:r>
            <a:r>
              <a:rPr lang="tr-TR" u="sng" dirty="0" err="1">
                <a:latin typeface="Times New Roman" panose="02020603050405020304" pitchFamily="18" charset="0"/>
                <a:cs typeface="Times New Roman" panose="02020603050405020304" pitchFamily="18" charset="0"/>
                <a:hlinkClick r:id="rId12"/>
              </a:rPr>
              <a:t>Akrditasyon</a:t>
            </a:r>
            <a:r>
              <a:rPr lang="tr-TR" u="sng" dirty="0">
                <a:latin typeface="Times New Roman" panose="02020603050405020304" pitchFamily="18" charset="0"/>
                <a:cs typeface="Times New Roman" panose="02020603050405020304" pitchFamily="18" charset="0"/>
                <a:hlinkClick r:id="rId12"/>
              </a:rPr>
              <a:t> Derneği (VEDEK)</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1E5048B-D4D1-4F77-9A15-8E641238EFCB}"/>
              </a:ext>
            </a:extLst>
          </p:cNvPr>
          <p:cNvSpPr>
            <a:spLocks noGrp="1"/>
          </p:cNvSpPr>
          <p:nvPr>
            <p:ph type="sldNum" sz="quarter" idx="12"/>
          </p:nvPr>
        </p:nvSpPr>
        <p:spPr/>
        <p:txBody>
          <a:bodyPr/>
          <a:lstStyle/>
          <a:p>
            <a:fld id="{D6AC694B-951A-4E92-8A85-2C38BD55F914}" type="slidenum">
              <a:rPr lang="en-US" smtClean="0"/>
              <a:t>12</a:t>
            </a:fld>
            <a:endParaRPr lang="en-US"/>
          </a:p>
        </p:txBody>
      </p:sp>
    </p:spTree>
    <p:extLst>
      <p:ext uri="{BB962C8B-B14F-4D97-AF65-F5344CB8AC3E}">
        <p14:creationId xmlns:p14="http://schemas.microsoft.com/office/powerpoint/2010/main" val="1872484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DD972-DD30-463E-A622-2BA0BF44A4D4}"/>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Laboratuvar Akreditasyonları </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1EE4ECD-C551-4649-865E-4E634839985B}"/>
              </a:ext>
            </a:extLst>
          </p:cNvPr>
          <p:cNvSpPr>
            <a:spLocks noGrp="1"/>
          </p:cNvSpPr>
          <p:nvPr>
            <p:ph idx="1"/>
          </p:nvPr>
        </p:nvSpPr>
        <p:spPr/>
        <p:txBody>
          <a:bodyPr>
            <a:normAutofit fontScale="85000" lnSpcReduction="10000"/>
          </a:bodyPr>
          <a:lstStyle/>
          <a:p>
            <a:r>
              <a:rPr lang="en-US" dirty="0" err="1">
                <a:latin typeface="Times New Roman" panose="02020603050405020304" pitchFamily="18" charset="0"/>
                <a:cs typeface="Times New Roman" panose="02020603050405020304" pitchFamily="18" charset="0"/>
              </a:rPr>
              <a:t>Laboratuar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laboratuarın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takım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özel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testleri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değişik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tipteki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testleri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gerçekleştirme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yetkinliğine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olduğunun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tanınmasıdır</a:t>
            </a:r>
            <a:r>
              <a:rPr lang="tr-TR" b="1" dirty="0">
                <a:latin typeface="Times New Roman" panose="02020603050405020304" pitchFamily="18" charset="0"/>
                <a:cs typeface="Times New Roman" panose="02020603050405020304" pitchFamily="18" charset="0"/>
              </a:rPr>
              <a:t>.</a:t>
            </a:r>
          </a:p>
          <a:p>
            <a:endParaRPr lang="tr-TR"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ISO</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IEC 17025</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laboratuarın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spesifik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testleri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gerçekleştirme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konusunda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olduğunun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tanınması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karşılanması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gereken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gereklilikleri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açıklayan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uluslararası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standarttır</a:t>
            </a:r>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uluslararası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standart</a:t>
            </a:r>
            <a:r>
              <a:rPr lang="en-US" dirty="0">
                <a:latin typeface="Times New Roman" panose="02020603050405020304" pitchFamily="18" charset="0"/>
                <a:cs typeface="Times New Roman" panose="02020603050405020304" pitchFamily="18" charset="0"/>
              </a:rPr>
              <a:t>, test, </a:t>
            </a:r>
            <a:r>
              <a:rPr lang="en-US" dirty="0" err="1">
                <a:latin typeface="Times New Roman" panose="02020603050405020304" pitchFamily="18" charset="0"/>
                <a:cs typeface="Times New Roman" panose="02020603050405020304" pitchFamily="18" charset="0"/>
              </a:rPr>
              <a:t>kalibrasyon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işlemlerini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gerçekleştiren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tüm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organizasyonlar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uygulanabilir</a:t>
            </a:r>
            <a:r>
              <a:rPr lang="en-US"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a:t>
            </a:r>
            <a:r>
              <a:rPr lang="tr-TR" dirty="0">
                <a:latin typeface="Times New Roman" panose="02020603050405020304" pitchFamily="18" charset="0"/>
                <a:cs typeface="Times New Roman" panose="02020603050405020304" pitchFamily="18" charset="0"/>
              </a:rPr>
              <a:t>ürk Akreditasyon Kurumu (T</a:t>
            </a:r>
            <a:r>
              <a:rPr lang="en-US" dirty="0">
                <a:latin typeface="Times New Roman" panose="02020603050405020304" pitchFamily="18" charset="0"/>
                <a:cs typeface="Times New Roman" panose="02020603050405020304" pitchFamily="18" charset="0"/>
              </a:rPr>
              <a:t>ÜRKAK</a:t>
            </a:r>
            <a:r>
              <a:rPr lang="tr-TR" dirty="0">
                <a:latin typeface="Times New Roman" panose="02020603050405020304" pitchFamily="18" charset="0"/>
                <a:cs typeface="Times New Roman" panose="02020603050405020304" pitchFamily="18" charset="0"/>
              </a:rPr>
              <a:t>), 2001 yılından bu yana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hizmetlerini</a:t>
            </a:r>
            <a:r>
              <a:rPr lang="en-US" dirty="0">
                <a:latin typeface="Times New Roman" panose="02020603050405020304" pitchFamily="18" charset="0"/>
                <a:cs typeface="Times New Roman" panose="02020603050405020304" pitchFamily="18" charset="0"/>
              </a:rPr>
              <a:t> TS EN ISO/IEC 17011 </a:t>
            </a:r>
            <a:r>
              <a:rPr lang="en-US" dirty="0" err="1">
                <a:latin typeface="Times New Roman" panose="02020603050405020304" pitchFamily="18" charset="0"/>
                <a:cs typeface="Times New Roman" panose="02020603050405020304" pitchFamily="18" charset="0"/>
              </a:rPr>
              <a:t>uluslararası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standardına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uygun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şekilde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alandaki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düzenlemelere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işlettiği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Yönetim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765/2008/ EC </a:t>
            </a:r>
            <a:r>
              <a:rPr lang="en-US" dirty="0" err="1">
                <a:latin typeface="Times New Roman" panose="02020603050405020304" pitchFamily="18" charset="0"/>
                <a:cs typeface="Times New Roman" panose="02020603050405020304" pitchFamily="18" charset="0"/>
              </a:rPr>
              <a:t>Tüzüğü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sunmaktadır</a:t>
            </a:r>
            <a:r>
              <a:rPr lang="en-US" dirty="0">
                <a:latin typeface="Times New Roman" panose="02020603050405020304" pitchFamily="18" charset="0"/>
                <a:cs typeface="Times New Roman" panose="02020603050405020304" pitchFamily="18" charset="0"/>
              </a:rPr>
              <a:t>.</a:t>
            </a:r>
          </a:p>
        </p:txBody>
      </p:sp>
      <p:sp>
        <p:nvSpPr>
          <p:cNvPr id="4" name="Slide Number Placeholder 3">
            <a:extLst>
              <a:ext uri="{FF2B5EF4-FFF2-40B4-BE49-F238E27FC236}">
                <a16:creationId xmlns:a16="http://schemas.microsoft.com/office/drawing/2014/main" id="{30E7787F-8F4D-48B8-9C9D-104488BB7E68}"/>
              </a:ext>
            </a:extLst>
          </p:cNvPr>
          <p:cNvSpPr>
            <a:spLocks noGrp="1"/>
          </p:cNvSpPr>
          <p:nvPr>
            <p:ph type="sldNum" sz="quarter" idx="12"/>
          </p:nvPr>
        </p:nvSpPr>
        <p:spPr/>
        <p:txBody>
          <a:bodyPr/>
          <a:lstStyle/>
          <a:p>
            <a:fld id="{D6AC694B-951A-4E92-8A85-2C38BD55F914}" type="slidenum">
              <a:rPr lang="en-US" smtClean="0"/>
              <a:t>13</a:t>
            </a:fld>
            <a:endParaRPr lang="en-US"/>
          </a:p>
        </p:txBody>
      </p:sp>
    </p:spTree>
    <p:extLst>
      <p:ext uri="{BB962C8B-B14F-4D97-AF65-F5344CB8AC3E}">
        <p14:creationId xmlns:p14="http://schemas.microsoft.com/office/powerpoint/2010/main" val="3348526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C4633-22C9-4CD3-A987-0AD5C0EF358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Yalova Üniversitesi Laboratuvarları</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3CB9A5C-B5FC-4A89-A38A-1187E9E7ACC3}"/>
              </a:ext>
            </a:extLst>
          </p:cNvPr>
          <p:cNvSpPr>
            <a:spLocks noGrp="1"/>
          </p:cNvSpPr>
          <p:nvPr>
            <p:ph idx="1"/>
          </p:nvPr>
        </p:nvSpPr>
        <p:spPr/>
        <p:txBody>
          <a:bodyPr>
            <a:normAutofit lnSpcReduction="10000"/>
          </a:bodyPr>
          <a:lstStyle/>
          <a:p>
            <a:r>
              <a:rPr lang="en-US" dirty="0"/>
              <a:t>Merkez </a:t>
            </a:r>
            <a:r>
              <a:rPr lang="en-US" dirty="0" err="1"/>
              <a:t>Araştırma</a:t>
            </a:r>
            <a:r>
              <a:rPr lang="en-US" dirty="0"/>
              <a:t> </a:t>
            </a:r>
            <a:r>
              <a:rPr lang="en-US" dirty="0" err="1"/>
              <a:t>Laboratuvarı</a:t>
            </a:r>
            <a:endParaRPr lang="en-US" dirty="0"/>
          </a:p>
          <a:p>
            <a:pPr lvl="1"/>
            <a:r>
              <a:rPr lang="en-US" dirty="0" err="1"/>
              <a:t>Çevre</a:t>
            </a:r>
            <a:r>
              <a:rPr lang="en-US" dirty="0"/>
              <a:t> </a:t>
            </a:r>
            <a:r>
              <a:rPr lang="en-US" dirty="0" err="1"/>
              <a:t>Analiz</a:t>
            </a:r>
            <a:r>
              <a:rPr lang="en-US" dirty="0"/>
              <a:t> </a:t>
            </a:r>
            <a:r>
              <a:rPr lang="en-US" dirty="0" err="1"/>
              <a:t>Laboratuvar</a:t>
            </a:r>
            <a:r>
              <a:rPr lang="tr-TR" dirty="0"/>
              <a:t>ı</a:t>
            </a:r>
          </a:p>
          <a:p>
            <a:pPr lvl="1"/>
            <a:r>
              <a:rPr lang="en-US" dirty="0" err="1"/>
              <a:t>Yakit</a:t>
            </a:r>
            <a:r>
              <a:rPr lang="en-US" dirty="0"/>
              <a:t> </a:t>
            </a:r>
            <a:r>
              <a:rPr lang="en-US" dirty="0" err="1"/>
              <a:t>Analiz</a:t>
            </a:r>
            <a:r>
              <a:rPr lang="en-US" dirty="0"/>
              <a:t> </a:t>
            </a:r>
            <a:r>
              <a:rPr lang="en-US" dirty="0" err="1"/>
              <a:t>Laboratuvari</a:t>
            </a:r>
            <a:endParaRPr lang="en-US" dirty="0"/>
          </a:p>
          <a:p>
            <a:pPr lvl="1"/>
            <a:r>
              <a:rPr lang="en-US" dirty="0" err="1"/>
              <a:t>Kromatografi</a:t>
            </a:r>
            <a:r>
              <a:rPr lang="en-US" dirty="0"/>
              <a:t> </a:t>
            </a:r>
            <a:r>
              <a:rPr lang="tr-TR" dirty="0"/>
              <a:t>v</a:t>
            </a:r>
            <a:r>
              <a:rPr lang="en-US" dirty="0"/>
              <a:t>e </a:t>
            </a:r>
            <a:r>
              <a:rPr lang="en-US" dirty="0" err="1"/>
              <a:t>Spektroskopi</a:t>
            </a:r>
            <a:r>
              <a:rPr lang="en-US" dirty="0"/>
              <a:t> </a:t>
            </a:r>
            <a:r>
              <a:rPr lang="en-US" dirty="0" err="1"/>
              <a:t>Laboratuvari</a:t>
            </a:r>
            <a:endParaRPr lang="tr-TR" dirty="0"/>
          </a:p>
          <a:p>
            <a:pPr lvl="1"/>
            <a:r>
              <a:rPr lang="en-US" dirty="0" err="1"/>
              <a:t>Mekanik</a:t>
            </a:r>
            <a:r>
              <a:rPr lang="en-US" dirty="0"/>
              <a:t> </a:t>
            </a:r>
            <a:r>
              <a:rPr lang="en-US" dirty="0" err="1"/>
              <a:t>Laboratuvari</a:t>
            </a:r>
            <a:endParaRPr lang="tr-TR" dirty="0"/>
          </a:p>
          <a:p>
            <a:pPr lvl="1"/>
            <a:r>
              <a:rPr lang="en-US" dirty="0" err="1"/>
              <a:t>Termal</a:t>
            </a:r>
            <a:r>
              <a:rPr lang="en-US" dirty="0"/>
              <a:t> </a:t>
            </a:r>
            <a:r>
              <a:rPr lang="en-US" dirty="0" err="1"/>
              <a:t>Analiz</a:t>
            </a:r>
            <a:r>
              <a:rPr lang="en-US" dirty="0"/>
              <a:t> </a:t>
            </a:r>
            <a:r>
              <a:rPr lang="en-US" dirty="0" err="1"/>
              <a:t>Laboratuvari</a:t>
            </a:r>
            <a:endParaRPr lang="en-US" dirty="0"/>
          </a:p>
          <a:p>
            <a:pPr lvl="1"/>
            <a:r>
              <a:rPr lang="en-US" dirty="0" err="1"/>
              <a:t>Yanmazlik</a:t>
            </a:r>
            <a:r>
              <a:rPr lang="en-US" dirty="0"/>
              <a:t> Test </a:t>
            </a:r>
            <a:r>
              <a:rPr lang="en-US" dirty="0" err="1"/>
              <a:t>Laboratuvari</a:t>
            </a:r>
            <a:endParaRPr lang="tr-TR" dirty="0"/>
          </a:p>
          <a:p>
            <a:pPr lvl="1"/>
            <a:r>
              <a:rPr lang="en-US" dirty="0" err="1"/>
              <a:t>Polimer</a:t>
            </a:r>
            <a:r>
              <a:rPr lang="en-US" dirty="0"/>
              <a:t> </a:t>
            </a:r>
            <a:r>
              <a:rPr lang="en-US" dirty="0" err="1"/>
              <a:t>İşleme</a:t>
            </a:r>
            <a:r>
              <a:rPr lang="en-US" dirty="0"/>
              <a:t> </a:t>
            </a:r>
            <a:r>
              <a:rPr lang="en-US" dirty="0" err="1"/>
              <a:t>Laboratuvari</a:t>
            </a:r>
            <a:endParaRPr lang="tr-TR" dirty="0"/>
          </a:p>
          <a:p>
            <a:pPr lvl="1"/>
            <a:r>
              <a:rPr lang="en-US" dirty="0" err="1"/>
              <a:t>Mikroskobik</a:t>
            </a:r>
            <a:r>
              <a:rPr lang="en-US" dirty="0"/>
              <a:t> </a:t>
            </a:r>
            <a:r>
              <a:rPr lang="en-US" dirty="0" err="1"/>
              <a:t>Görüntüleme</a:t>
            </a:r>
            <a:r>
              <a:rPr lang="en-US" dirty="0"/>
              <a:t> </a:t>
            </a:r>
            <a:r>
              <a:rPr lang="en-US" dirty="0" err="1"/>
              <a:t>Laboratuvari</a:t>
            </a:r>
            <a:endParaRPr lang="tr-TR" dirty="0"/>
          </a:p>
          <a:p>
            <a:pPr lvl="1"/>
            <a:r>
              <a:rPr lang="en-US" dirty="0" err="1"/>
              <a:t>Enerji</a:t>
            </a:r>
            <a:r>
              <a:rPr lang="en-US" dirty="0"/>
              <a:t> </a:t>
            </a:r>
            <a:r>
              <a:rPr lang="en-US" dirty="0" err="1"/>
              <a:t>Etüdüne</a:t>
            </a:r>
            <a:r>
              <a:rPr lang="en-US" dirty="0"/>
              <a:t> </a:t>
            </a:r>
            <a:r>
              <a:rPr lang="en-US" dirty="0" err="1"/>
              <a:t>Yönelik</a:t>
            </a:r>
            <a:r>
              <a:rPr lang="en-US" dirty="0"/>
              <a:t> </a:t>
            </a:r>
            <a:r>
              <a:rPr lang="en-US" dirty="0" err="1"/>
              <a:t>Analizler</a:t>
            </a:r>
            <a:endParaRPr lang="tr-TR" dirty="0"/>
          </a:p>
          <a:p>
            <a:pPr lvl="1"/>
            <a:r>
              <a:rPr lang="tr-TR" dirty="0"/>
              <a:t>Alg Kültür Birimi</a:t>
            </a:r>
          </a:p>
          <a:p>
            <a:pPr lvl="1"/>
            <a:endParaRPr lang="en-US" dirty="0"/>
          </a:p>
        </p:txBody>
      </p:sp>
      <p:sp>
        <p:nvSpPr>
          <p:cNvPr id="5" name="Slide Number Placeholder 4">
            <a:extLst>
              <a:ext uri="{FF2B5EF4-FFF2-40B4-BE49-F238E27FC236}">
                <a16:creationId xmlns:a16="http://schemas.microsoft.com/office/drawing/2014/main" id="{6CB31067-F257-4253-9FAB-FF36E4F9D9E8}"/>
              </a:ext>
            </a:extLst>
          </p:cNvPr>
          <p:cNvSpPr>
            <a:spLocks noGrp="1"/>
          </p:cNvSpPr>
          <p:nvPr>
            <p:ph type="sldNum" sz="quarter" idx="12"/>
          </p:nvPr>
        </p:nvSpPr>
        <p:spPr/>
        <p:txBody>
          <a:bodyPr/>
          <a:lstStyle/>
          <a:p>
            <a:fld id="{D6AC694B-951A-4E92-8A85-2C38BD55F914}" type="slidenum">
              <a:rPr lang="en-US" smtClean="0"/>
              <a:t>14</a:t>
            </a:fld>
            <a:endParaRPr lang="en-US"/>
          </a:p>
        </p:txBody>
      </p:sp>
    </p:spTree>
    <p:extLst>
      <p:ext uri="{BB962C8B-B14F-4D97-AF65-F5344CB8AC3E}">
        <p14:creationId xmlns:p14="http://schemas.microsoft.com/office/powerpoint/2010/main" val="130252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DD77B92-CB36-4B20-A59A-59625E0F0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385B47-0ABC-4F13-A872-A146037C9794}"/>
              </a:ext>
            </a:extLst>
          </p:cNvPr>
          <p:cNvSpPr>
            <a:spLocks noGrp="1"/>
          </p:cNvSpPr>
          <p:nvPr>
            <p:ph type="title"/>
          </p:nvPr>
        </p:nvSpPr>
        <p:spPr>
          <a:xfrm>
            <a:off x="645065" y="1463040"/>
            <a:ext cx="3796306" cy="2690949"/>
          </a:xfrm>
        </p:spPr>
        <p:txBody>
          <a:bodyPr anchor="t">
            <a:normAutofit/>
          </a:bodyPr>
          <a:lstStyle/>
          <a:p>
            <a:r>
              <a:rPr lang="tr-TR" dirty="0">
                <a:latin typeface="Times New Roman" panose="02020603050405020304" pitchFamily="18" charset="0"/>
                <a:cs typeface="Times New Roman" panose="02020603050405020304" pitchFamily="18" charset="0"/>
              </a:rPr>
              <a:t>Laboratuvar Akreditasyon Süreci Nasıl Olur?</a:t>
            </a:r>
            <a:endParaRPr lang="en-US" dirty="0">
              <a:latin typeface="Times New Roman" panose="02020603050405020304" pitchFamily="18" charset="0"/>
              <a:cs typeface="Times New Roman" panose="02020603050405020304" pitchFamily="18" charset="0"/>
            </a:endParaRPr>
          </a:p>
        </p:txBody>
      </p:sp>
      <p:grpSp>
        <p:nvGrpSpPr>
          <p:cNvPr id="12" name="Group 11">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3" name="Rectangle 1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1A041875-0C0C-4E62-8E54-8A5D3C10CF6D}"/>
              </a:ext>
            </a:extLst>
          </p:cNvPr>
          <p:cNvSpPr>
            <a:spLocks noGrp="1"/>
          </p:cNvSpPr>
          <p:nvPr>
            <p:ph type="sldNum" sz="quarter" idx="12"/>
          </p:nvPr>
        </p:nvSpPr>
        <p:spPr>
          <a:xfrm>
            <a:off x="8610600" y="6492240"/>
            <a:ext cx="2743200" cy="365125"/>
          </a:xfrm>
        </p:spPr>
        <p:txBody>
          <a:bodyPr>
            <a:normAutofit/>
          </a:bodyPr>
          <a:lstStyle/>
          <a:p>
            <a:pPr>
              <a:spcAft>
                <a:spcPts val="600"/>
              </a:spcAft>
            </a:pPr>
            <a:fld id="{D6AC694B-951A-4E92-8A85-2C38BD55F914}" type="slidenum">
              <a:rPr lang="en-US" smtClean="0"/>
              <a:pPr>
                <a:spcAft>
                  <a:spcPts val="600"/>
                </a:spcAft>
              </a:pPr>
              <a:t>15</a:t>
            </a:fld>
            <a:endParaRPr lang="en-US"/>
          </a:p>
        </p:txBody>
      </p:sp>
      <p:graphicFrame>
        <p:nvGraphicFramePr>
          <p:cNvPr id="6" name="Content Placeholder 2">
            <a:extLst>
              <a:ext uri="{FF2B5EF4-FFF2-40B4-BE49-F238E27FC236}">
                <a16:creationId xmlns:a16="http://schemas.microsoft.com/office/drawing/2014/main" id="{2113614D-2244-424C-BF45-3ED77F667856}"/>
              </a:ext>
            </a:extLst>
          </p:cNvPr>
          <p:cNvGraphicFramePr>
            <a:graphicFrameLocks noGrp="1"/>
          </p:cNvGraphicFramePr>
          <p:nvPr>
            <p:ph idx="1"/>
            <p:extLst>
              <p:ext uri="{D42A27DB-BD31-4B8C-83A1-F6EECF244321}">
                <p14:modId xmlns:p14="http://schemas.microsoft.com/office/powerpoint/2010/main" val="2023499790"/>
              </p:ext>
            </p:extLst>
          </p:nvPr>
        </p:nvGraphicFramePr>
        <p:xfrm>
          <a:off x="5407705" y="1014154"/>
          <a:ext cx="5962720" cy="497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0514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46177-763E-4659-97B5-96598D82255B}"/>
              </a:ext>
            </a:extLst>
          </p:cNvPr>
          <p:cNvSpPr>
            <a:spLocks noGrp="1"/>
          </p:cNvSpPr>
          <p:nvPr>
            <p:ph type="title"/>
          </p:nvPr>
        </p:nvSpPr>
        <p:spPr>
          <a:xfrm>
            <a:off x="838199" y="365125"/>
            <a:ext cx="10709635" cy="1325563"/>
          </a:xfrm>
        </p:spPr>
        <p:txBody>
          <a:bodyPr>
            <a:normAutofit/>
          </a:bodyPr>
          <a:lstStyle/>
          <a:p>
            <a:r>
              <a:rPr lang="tr-TR" dirty="0">
                <a:latin typeface="Times New Roman" panose="02020603050405020304" pitchFamily="18" charset="0"/>
                <a:cs typeface="Times New Roman" panose="02020603050405020304" pitchFamily="18" charset="0"/>
              </a:rPr>
              <a:t>Üniversitemiz Bünyesinde Yapılacak Çalışmalar</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435AAE7-56D7-484B-999A-6E8EF9D3B3CF}"/>
              </a:ext>
            </a:extLst>
          </p:cNvPr>
          <p:cNvSpPr>
            <a:spLocks noGrp="1"/>
          </p:cNvSpPr>
          <p:nvPr>
            <p:ph idx="1"/>
          </p:nvPr>
        </p:nvSpPr>
        <p:spPr>
          <a:xfrm>
            <a:off x="838199" y="2187574"/>
            <a:ext cx="10515600" cy="4351338"/>
          </a:xfrm>
        </p:spPr>
        <p:txBody>
          <a:bodyPr/>
          <a:lstStyle/>
          <a:p>
            <a:pPr lvl="0"/>
            <a:r>
              <a:rPr lang="tr-TR" dirty="0">
                <a:latin typeface="Times New Roman" panose="02020603050405020304" pitchFamily="18" charset="0"/>
                <a:cs typeface="Times New Roman" panose="02020603050405020304" pitchFamily="18" charset="0"/>
              </a:rPr>
              <a:t>Mevcut Durum Tespiti </a:t>
            </a:r>
            <a:endParaRPr lang="en-US"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Akademik Birim Temsilcileri ve Laboratuvar Temsilcileri ile Görüşmeler Neticesinde Akreditasyon Alma Niyetine Karar Verilmesi</a:t>
            </a:r>
            <a:endParaRPr lang="en-US"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Kapsam ve aksiyonların tespit edilmesi ve planlanması</a:t>
            </a:r>
            <a:endParaRPr lang="en-US"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Uygulama </a:t>
            </a:r>
            <a:endParaRPr lang="en-US"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Raporlama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2AC11E-1B8D-4F7B-998B-A7F65A1671A2}"/>
              </a:ext>
            </a:extLst>
          </p:cNvPr>
          <p:cNvSpPr>
            <a:spLocks noGrp="1"/>
          </p:cNvSpPr>
          <p:nvPr>
            <p:ph type="sldNum" sz="quarter" idx="12"/>
          </p:nvPr>
        </p:nvSpPr>
        <p:spPr/>
        <p:txBody>
          <a:bodyPr/>
          <a:lstStyle/>
          <a:p>
            <a:fld id="{D6AC694B-951A-4E92-8A85-2C38BD55F914}" type="slidenum">
              <a:rPr lang="en-US" smtClean="0">
                <a:latin typeface="Times New Roman" panose="02020603050405020304" pitchFamily="18" charset="0"/>
                <a:cs typeface="Times New Roman" panose="02020603050405020304" pitchFamily="18" charset="0"/>
              </a:rPr>
              <a:t>16</a:t>
            </a:fld>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7152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FCC5FB9-BDA9-4998-AA8A-A635631930BF}"/>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Zaman Çizelgesi</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5C01650-6AAA-48C4-B68D-33B5B88B622B}"/>
              </a:ext>
            </a:extLst>
          </p:cNvPr>
          <p:cNvSpPr>
            <a:spLocks noGrp="1"/>
          </p:cNvSpPr>
          <p:nvPr>
            <p:ph type="sldNum" sz="quarter" idx="12"/>
          </p:nvPr>
        </p:nvSpPr>
        <p:spPr/>
        <p:txBody>
          <a:bodyPr vert="horz" lIns="91440" tIns="45720" rIns="91440" bIns="45720" rtlCol="0" anchor="ctr">
            <a:normAutofit/>
          </a:bodyPr>
          <a:lstStyle/>
          <a:p>
            <a:pPr>
              <a:spcAft>
                <a:spcPts val="600"/>
              </a:spcAft>
            </a:pPr>
            <a:fld id="{D6AC694B-951A-4E92-8A85-2C38BD55F914}" type="slidenum">
              <a:rPr lang="en-US" smtClean="0"/>
              <a:pPr>
                <a:spcAft>
                  <a:spcPts val="600"/>
                </a:spcAft>
              </a:pPr>
              <a:t>17</a:t>
            </a:fld>
            <a:endParaRPr lang="en-US"/>
          </a:p>
        </p:txBody>
      </p:sp>
      <p:pic>
        <p:nvPicPr>
          <p:cNvPr id="5" name="Picture 4">
            <a:extLst>
              <a:ext uri="{FF2B5EF4-FFF2-40B4-BE49-F238E27FC236}">
                <a16:creationId xmlns:a16="http://schemas.microsoft.com/office/drawing/2014/main" id="{82A979CD-1F63-48E0-8B28-2552F69B214C}"/>
              </a:ext>
            </a:extLst>
          </p:cNvPr>
          <p:cNvPicPr>
            <a:picLocks noChangeAspect="1"/>
          </p:cNvPicPr>
          <p:nvPr/>
        </p:nvPicPr>
        <p:blipFill>
          <a:blip r:embed="rId2"/>
          <a:stretch>
            <a:fillRect/>
          </a:stretch>
        </p:blipFill>
        <p:spPr>
          <a:xfrm>
            <a:off x="380819" y="2054901"/>
            <a:ext cx="11694449" cy="2748197"/>
          </a:xfrm>
          <a:prstGeom prst="rect">
            <a:avLst/>
          </a:prstGeom>
          <a:ln>
            <a:noFill/>
          </a:ln>
        </p:spPr>
      </p:pic>
    </p:spTree>
    <p:extLst>
      <p:ext uri="{BB962C8B-B14F-4D97-AF65-F5344CB8AC3E}">
        <p14:creationId xmlns:p14="http://schemas.microsoft.com/office/powerpoint/2010/main" val="1427011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D129F-8846-4C09-95E9-E923F58B9AC2}"/>
              </a:ext>
            </a:extLst>
          </p:cNvPr>
          <p:cNvSpPr>
            <a:spLocks noGrp="1"/>
          </p:cNvSpPr>
          <p:nvPr>
            <p:ph type="title"/>
          </p:nvPr>
        </p:nvSpPr>
        <p:spPr/>
        <p:txBody>
          <a:bodyPr/>
          <a:lstStyle/>
          <a:p>
            <a:r>
              <a:rPr lang="tr-TR" dirty="0"/>
              <a:t>Gündem</a:t>
            </a:r>
            <a:endParaRPr lang="en-US" dirty="0"/>
          </a:p>
        </p:txBody>
      </p:sp>
      <p:sp>
        <p:nvSpPr>
          <p:cNvPr id="3" name="Content Placeholder 2">
            <a:extLst>
              <a:ext uri="{FF2B5EF4-FFF2-40B4-BE49-F238E27FC236}">
                <a16:creationId xmlns:a16="http://schemas.microsoft.com/office/drawing/2014/main" id="{8FBF2FC7-3765-4B64-9A31-724733FE3465}"/>
              </a:ext>
            </a:extLst>
          </p:cNvPr>
          <p:cNvSpPr>
            <a:spLocks noGrp="1"/>
          </p:cNvSpPr>
          <p:nvPr>
            <p:ph idx="1"/>
          </p:nvPr>
        </p:nvSpPr>
        <p:spPr/>
        <p:txBody>
          <a:bodyPr/>
          <a:lstStyle/>
          <a:p>
            <a:r>
              <a:rPr lang="tr-TR" dirty="0"/>
              <a:t>Akreditasyon Hakkında Genel Bilgilendirme</a:t>
            </a:r>
          </a:p>
          <a:p>
            <a:r>
              <a:rPr lang="tr-TR" dirty="0"/>
              <a:t>Kurumsal Akreditasyon Süreci</a:t>
            </a:r>
          </a:p>
          <a:p>
            <a:r>
              <a:rPr lang="tr-TR" dirty="0"/>
              <a:t>Birim Bazında Akreditasyon Süreci</a:t>
            </a:r>
          </a:p>
          <a:p>
            <a:r>
              <a:rPr lang="tr-TR" dirty="0"/>
              <a:t>Laboratuvar Bazında Akreditasyon Süreci</a:t>
            </a:r>
          </a:p>
          <a:p>
            <a:r>
              <a:rPr lang="tr-TR" dirty="0"/>
              <a:t>Üniversitemiz Bünyesinde Neler Yapabiliriz?</a:t>
            </a:r>
          </a:p>
          <a:p>
            <a:endParaRPr lang="tr-TR" dirty="0"/>
          </a:p>
          <a:p>
            <a:endParaRPr lang="en-US" dirty="0"/>
          </a:p>
        </p:txBody>
      </p:sp>
      <p:sp>
        <p:nvSpPr>
          <p:cNvPr id="4" name="Slide Number Placeholder 3">
            <a:extLst>
              <a:ext uri="{FF2B5EF4-FFF2-40B4-BE49-F238E27FC236}">
                <a16:creationId xmlns:a16="http://schemas.microsoft.com/office/drawing/2014/main" id="{C8B20C7A-B640-4AE3-985C-C28AF4E7CEF7}"/>
              </a:ext>
            </a:extLst>
          </p:cNvPr>
          <p:cNvSpPr>
            <a:spLocks noGrp="1"/>
          </p:cNvSpPr>
          <p:nvPr>
            <p:ph type="sldNum" sz="quarter" idx="12"/>
          </p:nvPr>
        </p:nvSpPr>
        <p:spPr/>
        <p:txBody>
          <a:bodyPr/>
          <a:lstStyle/>
          <a:p>
            <a:fld id="{D6AC694B-951A-4E92-8A85-2C38BD55F914}" type="slidenum">
              <a:rPr lang="en-US" smtClean="0"/>
              <a:t>2</a:t>
            </a:fld>
            <a:endParaRPr lang="en-US"/>
          </a:p>
        </p:txBody>
      </p:sp>
    </p:spTree>
    <p:extLst>
      <p:ext uri="{BB962C8B-B14F-4D97-AF65-F5344CB8AC3E}">
        <p14:creationId xmlns:p14="http://schemas.microsoft.com/office/powerpoint/2010/main" val="2385131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7A6CD-2B6E-48CB-BC2D-5C629D642619}"/>
              </a:ext>
            </a:extLst>
          </p:cNvPr>
          <p:cNvSpPr>
            <a:spLocks noGrp="1"/>
          </p:cNvSpPr>
          <p:nvPr>
            <p:ph type="title"/>
          </p:nvPr>
        </p:nvSpPr>
        <p:spPr/>
        <p:txBody>
          <a:bodyPr>
            <a:normAutofit/>
          </a:bodyPr>
          <a:lstStyle/>
          <a:p>
            <a:r>
              <a:rPr lang="tr-TR" sz="4200" dirty="0">
                <a:latin typeface="Times New Roman" panose="02020603050405020304" pitchFamily="18" charset="0"/>
                <a:cs typeface="Times New Roman" panose="02020603050405020304" pitchFamily="18" charset="0"/>
              </a:rPr>
              <a:t>Akreditasyon Nedir?</a:t>
            </a:r>
            <a:endParaRPr lang="en-US" sz="4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D7083F-68D4-4CCB-AE58-BB776A91B7E7}"/>
              </a:ext>
            </a:extLst>
          </p:cNvPr>
          <p:cNvSpPr>
            <a:spLocks noGrp="1"/>
          </p:cNvSpPr>
          <p:nvPr>
            <p:ph idx="1"/>
          </p:nvPr>
        </p:nvSpPr>
        <p:spPr>
          <a:xfrm>
            <a:off x="838200" y="2141537"/>
            <a:ext cx="10515600" cy="4351338"/>
          </a:xfrm>
        </p:spPr>
        <p:txBody>
          <a:bodyPr/>
          <a:lstStyle/>
          <a:p>
            <a:pPr marL="0" indent="0">
              <a:buNone/>
            </a:pPr>
            <a:r>
              <a:rPr lang="tr-TR" dirty="0"/>
              <a:t>Yükseköğretim Kurulu, akreditasyonu şu şekilde tanımlamaktadır: </a:t>
            </a:r>
          </a:p>
          <a:p>
            <a:endParaRPr lang="tr-TR" dirty="0"/>
          </a:p>
          <a:p>
            <a:pPr marL="457200" lvl="1" indent="0">
              <a:buNone/>
            </a:pPr>
            <a:r>
              <a:rPr lang="tr-TR" dirty="0"/>
              <a:t>	“Bir akreditasyon kuruluşu tarafından belirli bir alanda önceden belirlenmiş, akademik ve alana özgü standartların bir yükseköğretim programı tarafından karşılanıp karşılanmadığını ölçen değerlendirme ve dış kalite güvence sürecini ifade etmektedir” (</a:t>
            </a:r>
            <a:r>
              <a:rPr lang="tr-TR" dirty="0">
                <a:hlinkClick r:id="rId2"/>
              </a:rPr>
              <a:t>https://yokak.gov.tr/</a:t>
            </a:r>
            <a:r>
              <a:rPr lang="tr-TR" dirty="0"/>
              <a:t>).</a:t>
            </a:r>
            <a:endParaRPr lang="en-US" dirty="0"/>
          </a:p>
          <a:p>
            <a:endParaRPr lang="en-US" dirty="0"/>
          </a:p>
        </p:txBody>
      </p:sp>
      <p:sp>
        <p:nvSpPr>
          <p:cNvPr id="4" name="Slide Number Placeholder 3">
            <a:extLst>
              <a:ext uri="{FF2B5EF4-FFF2-40B4-BE49-F238E27FC236}">
                <a16:creationId xmlns:a16="http://schemas.microsoft.com/office/drawing/2014/main" id="{66B3E8E0-B78F-446A-BAC5-35104D684FF9}"/>
              </a:ext>
            </a:extLst>
          </p:cNvPr>
          <p:cNvSpPr>
            <a:spLocks noGrp="1"/>
          </p:cNvSpPr>
          <p:nvPr>
            <p:ph type="sldNum" sz="quarter" idx="12"/>
          </p:nvPr>
        </p:nvSpPr>
        <p:spPr/>
        <p:txBody>
          <a:bodyPr/>
          <a:lstStyle/>
          <a:p>
            <a:fld id="{D6AC694B-951A-4E92-8A85-2C38BD55F914}" type="slidenum">
              <a:rPr lang="en-US" smtClean="0"/>
              <a:t>3</a:t>
            </a:fld>
            <a:endParaRPr lang="en-US"/>
          </a:p>
        </p:txBody>
      </p:sp>
    </p:spTree>
    <p:extLst>
      <p:ext uri="{BB962C8B-B14F-4D97-AF65-F5344CB8AC3E}">
        <p14:creationId xmlns:p14="http://schemas.microsoft.com/office/powerpoint/2010/main" val="1654196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86CD3-1A3A-411D-AE19-A4EC9251752F}"/>
              </a:ext>
            </a:extLst>
          </p:cNvPr>
          <p:cNvSpPr>
            <a:spLocks noGrp="1"/>
          </p:cNvSpPr>
          <p:nvPr>
            <p:ph type="title"/>
          </p:nvPr>
        </p:nvSpPr>
        <p:spPr/>
        <p:txBody>
          <a:bodyPr>
            <a:normAutofit/>
          </a:bodyPr>
          <a:lstStyle/>
          <a:p>
            <a:r>
              <a:rPr lang="tr-TR" sz="4200" dirty="0">
                <a:latin typeface="Times New Roman" panose="02020603050405020304" pitchFamily="18" charset="0"/>
                <a:cs typeface="Times New Roman" panose="02020603050405020304" pitchFamily="18" charset="0"/>
              </a:rPr>
              <a:t>Akreditasyon Hangi Alanlarda Alınabilir?</a:t>
            </a:r>
            <a:endParaRPr lang="en-US" sz="4200" dirty="0">
              <a:latin typeface="Times New Roman" panose="02020603050405020304" pitchFamily="18"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62C67915-D262-470A-8130-CBFC15A13DA2}"/>
              </a:ext>
            </a:extLst>
          </p:cNvPr>
          <p:cNvGraphicFramePr/>
          <p:nvPr>
            <p:extLst>
              <p:ext uri="{D42A27DB-BD31-4B8C-83A1-F6EECF244321}">
                <p14:modId xmlns:p14="http://schemas.microsoft.com/office/powerpoint/2010/main" val="3618721219"/>
              </p:ext>
            </p:extLst>
          </p:nvPr>
        </p:nvGraphicFramePr>
        <p:xfrm>
          <a:off x="976198" y="102790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E175F769-C0E7-4259-8511-B06EC9665C89}"/>
              </a:ext>
            </a:extLst>
          </p:cNvPr>
          <p:cNvSpPr>
            <a:spLocks noGrp="1"/>
          </p:cNvSpPr>
          <p:nvPr>
            <p:ph type="sldNum" sz="quarter" idx="12"/>
          </p:nvPr>
        </p:nvSpPr>
        <p:spPr/>
        <p:txBody>
          <a:bodyPr/>
          <a:lstStyle/>
          <a:p>
            <a:fld id="{D6AC694B-951A-4E92-8A85-2C38BD55F914}" type="slidenum">
              <a:rPr lang="en-US" smtClean="0"/>
              <a:t>4</a:t>
            </a:fld>
            <a:endParaRPr lang="en-US"/>
          </a:p>
        </p:txBody>
      </p:sp>
    </p:spTree>
    <p:extLst>
      <p:ext uri="{BB962C8B-B14F-4D97-AF65-F5344CB8AC3E}">
        <p14:creationId xmlns:p14="http://schemas.microsoft.com/office/powerpoint/2010/main" val="1158346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2081F-BA93-459C-9849-98F079621BA6}"/>
              </a:ext>
            </a:extLst>
          </p:cNvPr>
          <p:cNvSpPr>
            <a:spLocks noGrp="1"/>
          </p:cNvSpPr>
          <p:nvPr>
            <p:ph type="title"/>
          </p:nvPr>
        </p:nvSpPr>
        <p:spPr/>
        <p:txBody>
          <a:bodyPr>
            <a:normAutofit/>
          </a:bodyPr>
          <a:lstStyle/>
          <a:p>
            <a:r>
              <a:rPr lang="tr-TR" sz="4200" dirty="0">
                <a:latin typeface="Times New Roman" panose="02020603050405020304" pitchFamily="18" charset="0"/>
                <a:cs typeface="Times New Roman" panose="02020603050405020304" pitchFamily="18" charset="0"/>
              </a:rPr>
              <a:t>Kurumsal Akreditasyon Programı Nedir?</a:t>
            </a:r>
            <a:endParaRPr lang="en-US" sz="4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CC7E87B-FEA8-4EF1-943F-EBBD8696BA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Kurumsal Akreditasyon Programı (KAP) yükseköğretim kurumlarındaki kalite güvencesi, eğitim-öğretim, araştırma-geliştirme, toplumsal katkı ve yönetim sistemi süreçlerinin “planlama, uygulama, kontrol etme ve önlem alma” döngüsü kapsamında değerlendirilmesini sağlayan bir dış değerlendirme yöntemidir.</a:t>
            </a:r>
          </a:p>
          <a:p>
            <a:endParaRPr lang="tr-TR" dirty="0"/>
          </a:p>
        </p:txBody>
      </p:sp>
      <p:pic>
        <p:nvPicPr>
          <p:cNvPr id="5" name="Picture 4" descr="Diagram&#10;&#10;Description automatically generated">
            <a:extLst>
              <a:ext uri="{FF2B5EF4-FFF2-40B4-BE49-F238E27FC236}">
                <a16:creationId xmlns:a16="http://schemas.microsoft.com/office/drawing/2014/main" id="{52F207F3-4060-4C25-8C81-40B92C1265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81875" y="3730487"/>
            <a:ext cx="4694058" cy="2816435"/>
          </a:xfrm>
          <a:prstGeom prst="rect">
            <a:avLst/>
          </a:prstGeom>
        </p:spPr>
      </p:pic>
      <p:sp>
        <p:nvSpPr>
          <p:cNvPr id="7" name="Slide Number Placeholder 6">
            <a:extLst>
              <a:ext uri="{FF2B5EF4-FFF2-40B4-BE49-F238E27FC236}">
                <a16:creationId xmlns:a16="http://schemas.microsoft.com/office/drawing/2014/main" id="{878B7938-0892-4743-887D-F2B3C0049883}"/>
              </a:ext>
            </a:extLst>
          </p:cNvPr>
          <p:cNvSpPr>
            <a:spLocks noGrp="1"/>
          </p:cNvSpPr>
          <p:nvPr>
            <p:ph type="sldNum" sz="quarter" idx="12"/>
          </p:nvPr>
        </p:nvSpPr>
        <p:spPr/>
        <p:txBody>
          <a:bodyPr/>
          <a:lstStyle/>
          <a:p>
            <a:fld id="{D6AC694B-951A-4E92-8A85-2C38BD55F914}" type="slidenum">
              <a:rPr lang="en-US" smtClean="0"/>
              <a:t>5</a:t>
            </a:fld>
            <a:endParaRPr lang="en-US"/>
          </a:p>
        </p:txBody>
      </p:sp>
    </p:spTree>
    <p:extLst>
      <p:ext uri="{BB962C8B-B14F-4D97-AF65-F5344CB8AC3E}">
        <p14:creationId xmlns:p14="http://schemas.microsoft.com/office/powerpoint/2010/main" val="25403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4A573-6254-4CB7-9E8F-2E97DFAD4671}"/>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Kurumsal Akreditasyon</a:t>
            </a:r>
            <a:endParaRPr lang="en-US" dirty="0"/>
          </a:p>
        </p:txBody>
      </p:sp>
      <p:sp>
        <p:nvSpPr>
          <p:cNvPr id="3" name="Content Placeholder 2">
            <a:extLst>
              <a:ext uri="{FF2B5EF4-FFF2-40B4-BE49-F238E27FC236}">
                <a16:creationId xmlns:a16="http://schemas.microsoft.com/office/drawing/2014/main" id="{87D01A61-A8DA-402A-913E-9AEFA2EAC445}"/>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Da</a:t>
            </a:r>
            <a:r>
              <a:rPr lang="en-US" dirty="0" err="1">
                <a:latin typeface="Times New Roman" panose="02020603050405020304" pitchFamily="18" charset="0"/>
                <a:cs typeface="Times New Roman" panose="02020603050405020304" pitchFamily="18" charset="0"/>
              </a:rPr>
              <a:t>hil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edilecek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yükseköğretim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kurumları</a:t>
            </a:r>
            <a:r>
              <a:rPr lang="en-US" dirty="0">
                <a:latin typeface="Times New Roman" panose="02020603050405020304" pitchFamily="18" charset="0"/>
                <a:cs typeface="Times New Roman" panose="02020603050405020304" pitchFamily="18" charset="0"/>
              </a:rPr>
              <a:t> YÖKAK </a:t>
            </a:r>
            <a:r>
              <a:rPr lang="en-US" dirty="0" err="1">
                <a:latin typeface="Times New Roman" panose="02020603050405020304" pitchFamily="18" charset="0"/>
                <a:cs typeface="Times New Roman" panose="02020603050405020304" pitchFamily="18" charset="0"/>
              </a:rPr>
              <a:t>tarafından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belirlenmekte</a:t>
            </a:r>
            <a:r>
              <a:rPr lang="tr-TR" dirty="0" err="1">
                <a:latin typeface="Times New Roman" panose="02020603050405020304" pitchFamily="18" charset="0"/>
                <a:cs typeface="Times New Roman" panose="02020603050405020304" pitchFamily="18" charset="0"/>
              </a:rPr>
              <a:t>dir</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Değerlendirmeler için</a:t>
            </a:r>
          </a:p>
          <a:p>
            <a:pPr lvl="1"/>
            <a:r>
              <a:rPr lang="en-US" dirty="0" err="1">
                <a:latin typeface="Times New Roman" panose="02020603050405020304" pitchFamily="18" charset="0"/>
                <a:cs typeface="Times New Roman" panose="02020603050405020304" pitchFamily="18" charset="0"/>
              </a:rPr>
              <a:t>Kurumsal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Dış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Değerlendirme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Ölçütleri</a:t>
            </a:r>
            <a:endParaRPr lang="tr-TR" dirty="0">
              <a:latin typeface="Times New Roman" panose="02020603050405020304" pitchFamily="18" charset="0"/>
              <a:cs typeface="Times New Roman" panose="02020603050405020304" pitchFamily="18" charset="0"/>
            </a:endParaRPr>
          </a:p>
          <a:p>
            <a:pPr lvl="1"/>
            <a:r>
              <a:rPr lang="en-US" dirty="0" err="1">
                <a:latin typeface="Times New Roman" panose="02020603050405020304" pitchFamily="18" charset="0"/>
                <a:cs typeface="Times New Roman" panose="02020603050405020304" pitchFamily="18" charset="0"/>
              </a:rPr>
              <a:t>Kurumsal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Dış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Değerlendirme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Kılavuzu</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baz alınır.</a:t>
            </a:r>
          </a:p>
        </p:txBody>
      </p:sp>
      <p:sp>
        <p:nvSpPr>
          <p:cNvPr id="4" name="Slide Number Placeholder 3">
            <a:extLst>
              <a:ext uri="{FF2B5EF4-FFF2-40B4-BE49-F238E27FC236}">
                <a16:creationId xmlns:a16="http://schemas.microsoft.com/office/drawing/2014/main" id="{6E42FDD7-AACB-4EBF-8877-CE9CB341FC09}"/>
              </a:ext>
            </a:extLst>
          </p:cNvPr>
          <p:cNvSpPr>
            <a:spLocks noGrp="1"/>
          </p:cNvSpPr>
          <p:nvPr>
            <p:ph type="sldNum" sz="quarter" idx="12"/>
          </p:nvPr>
        </p:nvSpPr>
        <p:spPr/>
        <p:txBody>
          <a:bodyPr/>
          <a:lstStyle/>
          <a:p>
            <a:fld id="{D6AC694B-951A-4E92-8A85-2C38BD55F914}" type="slidenum">
              <a:rPr lang="en-US" smtClean="0"/>
              <a:t>6</a:t>
            </a:fld>
            <a:endParaRPr lang="en-US"/>
          </a:p>
        </p:txBody>
      </p:sp>
    </p:spTree>
    <p:extLst>
      <p:ext uri="{BB962C8B-B14F-4D97-AF65-F5344CB8AC3E}">
        <p14:creationId xmlns:p14="http://schemas.microsoft.com/office/powerpoint/2010/main" val="40604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5C6602-E9AD-424E-8D5C-BF79862835AB}"/>
              </a:ext>
            </a:extLst>
          </p:cNvPr>
          <p:cNvSpPr>
            <a:spLocks noGrp="1"/>
          </p:cNvSpPr>
          <p:nvPr>
            <p:ph type="title"/>
          </p:nvPr>
        </p:nvSpPr>
        <p:spPr>
          <a:xfrm>
            <a:off x="838200" y="562271"/>
            <a:ext cx="10515600" cy="1128417"/>
          </a:xfrm>
        </p:spPr>
        <p:txBody>
          <a:bodyPr vert="horz" lIns="91440" tIns="45720" rIns="91440" bIns="45720" rtlCol="0" anchor="ctr">
            <a:normAutofit/>
          </a:bodyPr>
          <a:lstStyle/>
          <a:p>
            <a:r>
              <a:rPr lang="tr-TR" dirty="0">
                <a:latin typeface="Times New Roman" panose="02020603050405020304" pitchFamily="18" charset="0"/>
                <a:cs typeface="Times New Roman" panose="02020603050405020304" pitchFamily="18" charset="0"/>
              </a:rPr>
              <a:t>Kurumsal Akreditasyon Programı Süreci</a:t>
            </a:r>
          </a:p>
        </p:txBody>
      </p:sp>
      <p:pic>
        <p:nvPicPr>
          <p:cNvPr id="4" name="Picture 3">
            <a:extLst>
              <a:ext uri="{FF2B5EF4-FFF2-40B4-BE49-F238E27FC236}">
                <a16:creationId xmlns:a16="http://schemas.microsoft.com/office/drawing/2014/main" id="{0D6B59CB-DB8B-4FCD-B32C-21C3422059D0}"/>
              </a:ext>
            </a:extLst>
          </p:cNvPr>
          <p:cNvPicPr>
            <a:picLocks noChangeAspect="1"/>
          </p:cNvPicPr>
          <p:nvPr/>
        </p:nvPicPr>
        <p:blipFill rotWithShape="1">
          <a:blip r:embed="rId2"/>
          <a:srcRect t="4395" r="-1" b="1530"/>
          <a:stretch/>
        </p:blipFill>
        <p:spPr>
          <a:xfrm>
            <a:off x="838200" y="1845426"/>
            <a:ext cx="10512547" cy="4450303"/>
          </a:xfrm>
          <a:prstGeom prst="rect">
            <a:avLst/>
          </a:prstGeom>
        </p:spPr>
      </p:pic>
      <p:sp>
        <p:nvSpPr>
          <p:cNvPr id="5" name="Slide Number Placeholder 4">
            <a:extLst>
              <a:ext uri="{FF2B5EF4-FFF2-40B4-BE49-F238E27FC236}">
                <a16:creationId xmlns:a16="http://schemas.microsoft.com/office/drawing/2014/main" id="{CBB62E5E-9A12-46A0-8676-DF2C7725E5A7}"/>
              </a:ext>
            </a:extLst>
          </p:cNvPr>
          <p:cNvSpPr>
            <a:spLocks noGrp="1"/>
          </p:cNvSpPr>
          <p:nvPr>
            <p:ph type="sldNum" sz="quarter" idx="12"/>
          </p:nvPr>
        </p:nvSpPr>
        <p:spPr/>
        <p:txBody>
          <a:bodyPr/>
          <a:lstStyle/>
          <a:p>
            <a:fld id="{D6AC694B-951A-4E92-8A85-2C38BD55F914}" type="slidenum">
              <a:rPr lang="en-US" smtClean="0"/>
              <a:t>7</a:t>
            </a:fld>
            <a:endParaRPr lang="en-US"/>
          </a:p>
        </p:txBody>
      </p:sp>
    </p:spTree>
    <p:extLst>
      <p:ext uri="{BB962C8B-B14F-4D97-AF65-F5344CB8AC3E}">
        <p14:creationId xmlns:p14="http://schemas.microsoft.com/office/powerpoint/2010/main" val="1036296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D5D24-0690-46B1-9956-11AE54546A5D}"/>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Kurumsal Akreditasyon Programı Değerlendirilmesi</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340E8F2-5A15-4D32-B5EC-4A5F6C4607E3}"/>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Kurumsal Akreditasyon Programında toplam 1000 puan üzerinden değerlendirme yapılır.</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Kalite Güvencesi Sistemi başlığı 200,</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Eğitim ve Öğretim başlığı 400,</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Araştırma ve Geliştirme başlığı 150,</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Toplumsal Katkı başlığı 100 ve</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Yönetim Sistemi başlığı 150 </a:t>
            </a:r>
          </a:p>
          <a:p>
            <a:r>
              <a:rPr lang="tr-TR" dirty="0">
                <a:latin typeface="Times New Roman" panose="02020603050405020304" pitchFamily="18" charset="0"/>
                <a:cs typeface="Times New Roman" panose="02020603050405020304" pitchFamily="18" charset="0"/>
              </a:rPr>
              <a:t>Kurumsal Akreditasyon Programı kapsamında ölçütlerin olgunluk düzeyi değerlendirmesi sonucunda YÖKAK tarafından;</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650 ve üzeri puan durumunda “tam akreditasyon” (5 yıl süre ile akredite olurlar)</a:t>
            </a:r>
            <a:endParaRPr lang="en-US"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500 ile 649 puan arasında “koşullu akreditasyon” (2 yıl süre ile akredite olurlar)</a:t>
            </a:r>
          </a:p>
          <a:p>
            <a:pPr lvl="1"/>
            <a:r>
              <a:rPr lang="en-US" dirty="0">
                <a:latin typeface="Times New Roman" panose="02020603050405020304" pitchFamily="18" charset="0"/>
                <a:cs typeface="Times New Roman" panose="02020603050405020304" pitchFamily="18" charset="0"/>
              </a:rPr>
              <a:t>500 </a:t>
            </a:r>
            <a:r>
              <a:rPr lang="en-US" dirty="0" err="1">
                <a:latin typeface="Times New Roman" panose="02020603050405020304" pitchFamily="18" charset="0"/>
                <a:cs typeface="Times New Roman" panose="02020603050405020304" pitchFamily="18" charset="0"/>
              </a:rPr>
              <a:t>puan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kalan</a:t>
            </a:r>
            <a:r>
              <a:rPr lang="tr-TR" dirty="0" err="1">
                <a:latin typeface="Times New Roman" panose="02020603050405020304" pitchFamily="18" charset="0"/>
                <a:cs typeface="Times New Roman" panose="02020603050405020304" pitchFamily="18" charset="0"/>
              </a:rPr>
              <a:t>lara</a:t>
            </a:r>
            <a:r>
              <a:rPr lang="tr-TR" dirty="0">
                <a:latin typeface="Times New Roman" panose="02020603050405020304" pitchFamily="18" charset="0"/>
                <a:cs typeface="Times New Roman" panose="02020603050405020304" pitchFamily="18" charset="0"/>
              </a:rPr>
              <a:t> YÖKAK destek verir. (2 yıl süre ile başvuru yapamaz)</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C303BB7-9237-4BE4-AAF0-9061919FA424}"/>
              </a:ext>
            </a:extLst>
          </p:cNvPr>
          <p:cNvSpPr>
            <a:spLocks noGrp="1"/>
          </p:cNvSpPr>
          <p:nvPr>
            <p:ph type="sldNum" sz="quarter" idx="12"/>
          </p:nvPr>
        </p:nvSpPr>
        <p:spPr/>
        <p:txBody>
          <a:bodyPr/>
          <a:lstStyle/>
          <a:p>
            <a:fld id="{D6AC694B-951A-4E92-8A85-2C38BD55F914}" type="slidenum">
              <a:rPr lang="en-US" smtClean="0"/>
              <a:t>8</a:t>
            </a:fld>
            <a:endParaRPr lang="en-US"/>
          </a:p>
        </p:txBody>
      </p:sp>
    </p:spTree>
    <p:extLst>
      <p:ext uri="{BB962C8B-B14F-4D97-AF65-F5344CB8AC3E}">
        <p14:creationId xmlns:p14="http://schemas.microsoft.com/office/powerpoint/2010/main" val="42595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B7EA-904A-4C5E-A444-E390CA8A5A32}"/>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Birim Bazında Akreditasyon</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39F9576-E07C-46D7-BD94-B26B57652CFB}"/>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Birim bazında akreditasyon ise, bir akreditasyon kuruluşu tarafından belirli bir alanda önceden belirlenmiş, akademik ve alana özgü standartların bir yükseköğretim programı tarafından karşılanıp karşılanmadığını ölçen değerlendirme ve dış kalite güvence sürecini ifade etmektedir.</a:t>
            </a:r>
          </a:p>
          <a:p>
            <a:endParaRPr lang="tr-TR"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Türkiye'de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kuruluşlarının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yetkilendirme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tanınma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faaliyetlerinden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Yükseköğretim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sorumludur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Ulusal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kuruluşlarının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yetkilendirilmesi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uluslararası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akreditasyon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kuruluşlarının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tanınması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süreci</a:t>
            </a:r>
            <a:r>
              <a:rPr lang="en-US" dirty="0">
                <a:latin typeface="Times New Roman" panose="02020603050405020304" pitchFamily="18" charset="0"/>
                <a:cs typeface="Times New Roman" panose="02020603050405020304" pitchFamily="18" charset="0"/>
              </a:rPr>
              <a:t> YÖKAK </a:t>
            </a:r>
            <a:r>
              <a:rPr lang="en-US" dirty="0" err="1">
                <a:latin typeface="Times New Roman" panose="02020603050405020304" pitchFamily="18" charset="0"/>
                <a:cs typeface="Times New Roman" panose="02020603050405020304" pitchFamily="18" charset="0"/>
              </a:rPr>
              <a:t>tarafından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belirlenen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ilke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ölçütler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kapsamında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yürütülmektedir</a:t>
            </a:r>
            <a:r>
              <a:rPr lang="en-US"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922DF92-E414-4F5B-924A-D22987C87A0D}"/>
              </a:ext>
            </a:extLst>
          </p:cNvPr>
          <p:cNvSpPr>
            <a:spLocks noGrp="1"/>
          </p:cNvSpPr>
          <p:nvPr>
            <p:ph type="sldNum" sz="quarter" idx="12"/>
          </p:nvPr>
        </p:nvSpPr>
        <p:spPr/>
        <p:txBody>
          <a:bodyPr/>
          <a:lstStyle/>
          <a:p>
            <a:fld id="{D6AC694B-951A-4E92-8A85-2C38BD55F914}" type="slidenum">
              <a:rPr lang="en-US" smtClean="0"/>
              <a:t>9</a:t>
            </a:fld>
            <a:endParaRPr lang="en-US"/>
          </a:p>
        </p:txBody>
      </p:sp>
    </p:spTree>
    <p:extLst>
      <p:ext uri="{BB962C8B-B14F-4D97-AF65-F5344CB8AC3E}">
        <p14:creationId xmlns:p14="http://schemas.microsoft.com/office/powerpoint/2010/main" val="3935300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956</Words>
  <Application>Microsoft Office PowerPoint</Application>
  <PresentationFormat>Widescreen</PresentationFormat>
  <Paragraphs>141</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 Yalova Üniversitesi Kalite Koordinatörlüğü Akreditasyon Birimi  Genel Değerlendirme Notları</vt:lpstr>
      <vt:lpstr>Gündem</vt:lpstr>
      <vt:lpstr>Akreditasyon Nedir?</vt:lpstr>
      <vt:lpstr>Akreditasyon Hangi Alanlarda Alınabilir?</vt:lpstr>
      <vt:lpstr>Kurumsal Akreditasyon Programı Nedir?</vt:lpstr>
      <vt:lpstr>Kurumsal Akreditasyon</vt:lpstr>
      <vt:lpstr>Kurumsal Akreditasyon Programı Süreci</vt:lpstr>
      <vt:lpstr>Kurumsal Akreditasyon Programı Değerlendirilmesi</vt:lpstr>
      <vt:lpstr>Birim Bazında Akreditasyon</vt:lpstr>
      <vt:lpstr>Yalova Üniversitesi Birimleri</vt:lpstr>
      <vt:lpstr>YÖK Tarafından Kabul Edilmiş Uluslararası Akreditasyon Kuruluşları</vt:lpstr>
      <vt:lpstr>YÖK Tarafından Kabul Edilmiş Ulusal Akreditasyon Kuruluşları</vt:lpstr>
      <vt:lpstr>Laboratuvar Akreditasyonları </vt:lpstr>
      <vt:lpstr>Yalova Üniversitesi Laboratuvarları</vt:lpstr>
      <vt:lpstr>Laboratuvar Akreditasyon Süreci Nasıl Olur?</vt:lpstr>
      <vt:lpstr>Üniversitemiz Bünyesinde Yapılacak Çalışmalar</vt:lpstr>
      <vt:lpstr>Zaman Çizelgesi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Yalova Üniversitesi Kalite Koordinatörlüğü Akreditasyon Birimi  Genel Değerlendirme Notları</dc:title>
  <dc:creator>BAŞAK ÇETİNGÜÇ</dc:creator>
  <cp:lastModifiedBy>BAŞAK ÇETİNGÜÇ</cp:lastModifiedBy>
  <cp:revision>37</cp:revision>
  <dcterms:created xsi:type="dcterms:W3CDTF">2021-01-14T10:38:46Z</dcterms:created>
  <dcterms:modified xsi:type="dcterms:W3CDTF">2021-01-28T13:51:57Z</dcterms:modified>
</cp:coreProperties>
</file>