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FA4A5B-444E-472B-9A2C-33045D513E9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66FA733-C490-44C3-A7DE-BD3259708B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ADB28BD-2723-4DA3-B46F-CDBA6A512FDE}"/>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5" name="Alt Bilgi Yer Tutucusu 4">
            <a:extLst>
              <a:ext uri="{FF2B5EF4-FFF2-40B4-BE49-F238E27FC236}">
                <a16:creationId xmlns:a16="http://schemas.microsoft.com/office/drawing/2014/main" id="{570D7092-9A5F-45DB-8A4A-09118EE233A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FB8645-30FD-492F-8528-EE2CAFD5A44D}"/>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50044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8058A5-47B4-457B-A03B-C7CD4A58C60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ABC7D68-F6A3-4394-8964-44468A344FA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3A86F8-9A95-4143-BDA9-05A93F530B1D}"/>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5" name="Alt Bilgi Yer Tutucusu 4">
            <a:extLst>
              <a:ext uri="{FF2B5EF4-FFF2-40B4-BE49-F238E27FC236}">
                <a16:creationId xmlns:a16="http://schemas.microsoft.com/office/drawing/2014/main" id="{C53DC645-799D-400D-9ECC-39BC09675AC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EB63F3B-1023-4D68-80C9-E6EAA0B5E4FC}"/>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1625902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46DF5C9-980F-4BCE-9EDC-9484FFB2732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40B752B-75D6-43E0-BA23-4D6AD6378A0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D57A649-2EB5-4B4B-9ACC-7C25D90FD83B}"/>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5" name="Alt Bilgi Yer Tutucusu 4">
            <a:extLst>
              <a:ext uri="{FF2B5EF4-FFF2-40B4-BE49-F238E27FC236}">
                <a16:creationId xmlns:a16="http://schemas.microsoft.com/office/drawing/2014/main" id="{84DF24EC-D465-4295-B7FE-CF7BC4B424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97495E9-196A-41C5-B15E-378074E7B8F8}"/>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99638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1C0006-CA97-4C58-AFB8-4C29D06DB80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468B8C0-A6ED-4DDF-B769-4B3EDBC70B4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239F65-573A-4E4E-A0F9-CA7C66AE5967}"/>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5" name="Alt Bilgi Yer Tutucusu 4">
            <a:extLst>
              <a:ext uri="{FF2B5EF4-FFF2-40B4-BE49-F238E27FC236}">
                <a16:creationId xmlns:a16="http://schemas.microsoft.com/office/drawing/2014/main" id="{07BCF61B-5693-4DD2-8FEF-344ADDF3C9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F42D13-03F8-438A-B93C-033576C7972F}"/>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453633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492C28-73BB-4113-8B70-B6F45926BE6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0BC2C2B-3636-466D-87D7-F532163512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204364F-1496-4C2D-9EAE-C40C4FB614C8}"/>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5" name="Alt Bilgi Yer Tutucusu 4">
            <a:extLst>
              <a:ext uri="{FF2B5EF4-FFF2-40B4-BE49-F238E27FC236}">
                <a16:creationId xmlns:a16="http://schemas.microsoft.com/office/drawing/2014/main" id="{EDFCF513-39AF-4C97-BFB8-513BE9DAD7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C2B3D65-1A6E-4EDE-A901-016F301CAABC}"/>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3935799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C905ED-81B1-444D-B8D4-1099826C224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FEF0BE5-0A08-4E1E-9D8A-9D36B241325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C3F1076-D487-44E8-9502-634F6808C4D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4306C3F-9F33-4CEF-A76D-36133F1D5E2F}"/>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6" name="Alt Bilgi Yer Tutucusu 5">
            <a:extLst>
              <a:ext uri="{FF2B5EF4-FFF2-40B4-BE49-F238E27FC236}">
                <a16:creationId xmlns:a16="http://schemas.microsoft.com/office/drawing/2014/main" id="{C3D52C73-4F6F-4544-AE37-45A5CF82565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58109BF-62D3-45B3-9969-505E1FA7CD64}"/>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3331656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2EBE74-77A2-4C17-8A64-B52CC710354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DB35805-7BF6-4C15-AFD4-AAE200B4B4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8AFFA16-A50B-43C1-A749-25E4F9B7FD3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22F95F5-ADBD-47C2-B40E-DCE07EFD9A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EFDB6F5-492E-4201-8683-83B3BD16D47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B8A648C-0791-4B6F-B7D2-09B5C7B8E3DF}"/>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8" name="Alt Bilgi Yer Tutucusu 7">
            <a:extLst>
              <a:ext uri="{FF2B5EF4-FFF2-40B4-BE49-F238E27FC236}">
                <a16:creationId xmlns:a16="http://schemas.microsoft.com/office/drawing/2014/main" id="{2A61642E-CC96-429E-87B3-ED017886063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06B877F-1102-4103-84E0-26983D8D6B2F}"/>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3720282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3E03AF-5B92-465C-8B2D-6AD522DDF63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929BDC5-CD13-409E-A313-5157A89E3CCE}"/>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4" name="Alt Bilgi Yer Tutucusu 3">
            <a:extLst>
              <a:ext uri="{FF2B5EF4-FFF2-40B4-BE49-F238E27FC236}">
                <a16:creationId xmlns:a16="http://schemas.microsoft.com/office/drawing/2014/main" id="{6BD554E3-33BE-4978-94CF-A33239E84AC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D1F6ED3-4CBB-43F4-ACD5-FD22FF7F9E16}"/>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283545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AC72BD8-F401-457E-9672-3EB89D4F2298}"/>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3" name="Alt Bilgi Yer Tutucusu 2">
            <a:extLst>
              <a:ext uri="{FF2B5EF4-FFF2-40B4-BE49-F238E27FC236}">
                <a16:creationId xmlns:a16="http://schemas.microsoft.com/office/drawing/2014/main" id="{2EC7BB44-AD66-4508-B724-8B9BE9A251A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20A6DC3-16B6-40D7-AACF-A2E377687CFF}"/>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4245486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5B34D5-2E9A-4D37-B1A7-96270499543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63B513C-F1EE-48F1-8F99-F897478F7C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974F2B1-44E5-4470-96AA-76AFEC4DBB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1C5A066-8BEF-4088-B729-61C282837115}"/>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6" name="Alt Bilgi Yer Tutucusu 5">
            <a:extLst>
              <a:ext uri="{FF2B5EF4-FFF2-40B4-BE49-F238E27FC236}">
                <a16:creationId xmlns:a16="http://schemas.microsoft.com/office/drawing/2014/main" id="{11231873-A075-4086-9FD1-6C006FDB7C8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26905A4-F508-499A-90CB-8C84633ECD8F}"/>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300187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7431A5-BECD-4B6F-85F9-F20B9408B1E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D7503B7-65FA-4CFE-AAFB-72FE0E10E6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2A928A4-37E3-4720-9645-4D39519463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A589282-670A-486E-B3E3-13F2C1623F1D}"/>
              </a:ext>
            </a:extLst>
          </p:cNvPr>
          <p:cNvSpPr>
            <a:spLocks noGrp="1"/>
          </p:cNvSpPr>
          <p:nvPr>
            <p:ph type="dt" sz="half" idx="10"/>
          </p:nvPr>
        </p:nvSpPr>
        <p:spPr/>
        <p:txBody>
          <a:bodyPr/>
          <a:lstStyle/>
          <a:p>
            <a:fld id="{2A271030-F7EA-4E7F-9E17-0DBA9432BAAA}" type="datetimeFigureOut">
              <a:rPr lang="tr-TR" smtClean="0"/>
              <a:t>18.10.2021</a:t>
            </a:fld>
            <a:endParaRPr lang="tr-TR"/>
          </a:p>
        </p:txBody>
      </p:sp>
      <p:sp>
        <p:nvSpPr>
          <p:cNvPr id="6" name="Alt Bilgi Yer Tutucusu 5">
            <a:extLst>
              <a:ext uri="{FF2B5EF4-FFF2-40B4-BE49-F238E27FC236}">
                <a16:creationId xmlns:a16="http://schemas.microsoft.com/office/drawing/2014/main" id="{C470937C-BCD7-4DFC-879D-E57520163DA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3100B5A-5CD7-4199-9918-0DB54F1616E9}"/>
              </a:ext>
            </a:extLst>
          </p:cNvPr>
          <p:cNvSpPr>
            <a:spLocks noGrp="1"/>
          </p:cNvSpPr>
          <p:nvPr>
            <p:ph type="sldNum" sz="quarter" idx="12"/>
          </p:nvPr>
        </p:nvSpPr>
        <p:spPr/>
        <p:txBody>
          <a:bodyPr/>
          <a:lstStyle/>
          <a:p>
            <a:fld id="{EE57B38C-4152-4D05-AE0C-ED5EB6E418E3}" type="slidenum">
              <a:rPr lang="tr-TR" smtClean="0"/>
              <a:t>‹#›</a:t>
            </a:fld>
            <a:endParaRPr lang="tr-TR"/>
          </a:p>
        </p:txBody>
      </p:sp>
    </p:spTree>
    <p:extLst>
      <p:ext uri="{BB962C8B-B14F-4D97-AF65-F5344CB8AC3E}">
        <p14:creationId xmlns:p14="http://schemas.microsoft.com/office/powerpoint/2010/main" val="1106013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E7BAF08-A489-4753-A402-EDF85CBDE9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E3DF686-74F3-44D0-8F35-5CE03EFA5B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1F9619E-9CD5-48C8-8F62-B46E270EAB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71030-F7EA-4E7F-9E17-0DBA9432BAAA}" type="datetimeFigureOut">
              <a:rPr lang="tr-TR" smtClean="0"/>
              <a:t>18.10.2021</a:t>
            </a:fld>
            <a:endParaRPr lang="tr-TR"/>
          </a:p>
        </p:txBody>
      </p:sp>
      <p:sp>
        <p:nvSpPr>
          <p:cNvPr id="5" name="Alt Bilgi Yer Tutucusu 4">
            <a:extLst>
              <a:ext uri="{FF2B5EF4-FFF2-40B4-BE49-F238E27FC236}">
                <a16:creationId xmlns:a16="http://schemas.microsoft.com/office/drawing/2014/main" id="{08E96869-A219-4BAD-AD22-0D8378B85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D1E0E63-F5F6-4697-83C4-1710B917BF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7B38C-4152-4D05-AE0C-ED5EB6E418E3}" type="slidenum">
              <a:rPr lang="tr-TR" smtClean="0"/>
              <a:t>‹#›</a:t>
            </a:fld>
            <a:endParaRPr lang="tr-TR"/>
          </a:p>
        </p:txBody>
      </p:sp>
    </p:spTree>
    <p:extLst>
      <p:ext uri="{BB962C8B-B14F-4D97-AF65-F5344CB8AC3E}">
        <p14:creationId xmlns:p14="http://schemas.microsoft.com/office/powerpoint/2010/main" val="686562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FBA01911-AAFC-4304-BEDC-998A38300BA4}"/>
              </a:ext>
            </a:extLst>
          </p:cNvPr>
          <p:cNvSpPr>
            <a:spLocks noGrp="1"/>
          </p:cNvSpPr>
          <p:nvPr>
            <p:ph type="ctrTitle"/>
          </p:nvPr>
        </p:nvSpPr>
        <p:spPr>
          <a:xfrm>
            <a:off x="4038600" y="1939159"/>
            <a:ext cx="7644627" cy="2751086"/>
          </a:xfrm>
        </p:spPr>
        <p:txBody>
          <a:bodyPr>
            <a:normAutofit/>
          </a:bodyPr>
          <a:lstStyle/>
          <a:p>
            <a:pPr algn="r"/>
            <a:r>
              <a:rPr lang="tr-TR"/>
              <a:t>Uluslararasılaşma</a:t>
            </a:r>
            <a:endParaRPr lang="tr-TR" dirty="0"/>
          </a:p>
        </p:txBody>
      </p:sp>
      <p:sp>
        <p:nvSpPr>
          <p:cNvPr id="3" name="Alt Başlık 2">
            <a:extLst>
              <a:ext uri="{FF2B5EF4-FFF2-40B4-BE49-F238E27FC236}">
                <a16:creationId xmlns:a16="http://schemas.microsoft.com/office/drawing/2014/main" id="{2FD618DF-33B7-4613-9704-121952138A67}"/>
              </a:ext>
            </a:extLst>
          </p:cNvPr>
          <p:cNvSpPr>
            <a:spLocks noGrp="1"/>
          </p:cNvSpPr>
          <p:nvPr>
            <p:ph type="subTitle" idx="1"/>
          </p:nvPr>
        </p:nvSpPr>
        <p:spPr>
          <a:xfrm>
            <a:off x="4038600" y="4782320"/>
            <a:ext cx="7644627" cy="1329443"/>
          </a:xfrm>
        </p:spPr>
        <p:txBody>
          <a:bodyPr>
            <a:normAutofit/>
          </a:bodyPr>
          <a:lstStyle/>
          <a:p>
            <a:pPr algn="r"/>
            <a:r>
              <a:rPr lang="tr-TR" dirty="0"/>
              <a:t>Genel Bilgi</a:t>
            </a:r>
            <a:endParaRPr lang="tr-TR"/>
          </a:p>
        </p:txBody>
      </p:sp>
    </p:spTree>
    <p:extLst>
      <p:ext uri="{BB962C8B-B14F-4D97-AF65-F5344CB8AC3E}">
        <p14:creationId xmlns:p14="http://schemas.microsoft.com/office/powerpoint/2010/main" val="487407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9FC98CE-3442-4FF1-9267-20E9F4BC255A}"/>
              </a:ext>
            </a:extLst>
          </p:cNvPr>
          <p:cNvSpPr>
            <a:spLocks noGrp="1"/>
          </p:cNvSpPr>
          <p:nvPr>
            <p:ph type="title"/>
          </p:nvPr>
        </p:nvSpPr>
        <p:spPr>
          <a:xfrm>
            <a:off x="686834" y="1153572"/>
            <a:ext cx="3200400" cy="4461163"/>
          </a:xfrm>
        </p:spPr>
        <p:txBody>
          <a:bodyPr>
            <a:normAutofit/>
          </a:bodyPr>
          <a:lstStyle/>
          <a:p>
            <a:r>
              <a:rPr lang="tr-TR" sz="3100">
                <a:solidFill>
                  <a:srgbClr val="FFFFFF"/>
                </a:solidFill>
              </a:rPr>
              <a:t>Uluslararasılaşma Politikası</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F1CE9707-0007-4C99-B8AB-8295D1CA79BC}"/>
              </a:ext>
            </a:extLst>
          </p:cNvPr>
          <p:cNvSpPr>
            <a:spLocks noGrp="1"/>
          </p:cNvSpPr>
          <p:nvPr>
            <p:ph idx="1"/>
          </p:nvPr>
        </p:nvSpPr>
        <p:spPr>
          <a:xfrm>
            <a:off x="4447308" y="591344"/>
            <a:ext cx="6906491" cy="5585619"/>
          </a:xfrm>
        </p:spPr>
        <p:txBody>
          <a:bodyPr anchor="ctr">
            <a:normAutofit/>
          </a:bodyPr>
          <a:lstStyle/>
          <a:p>
            <a:pPr algn="just"/>
            <a:r>
              <a:rPr lang="tr-TR" dirty="0"/>
              <a:t>Akademik bilginin yanı sıra, sosyal ve kültürlerarası yetenek ve tutumlar ile çok dillilik gibi birçok unsur iş hayatında mezunların rekabet gücünü artırmaktadır.</a:t>
            </a:r>
          </a:p>
        </p:txBody>
      </p:sp>
    </p:spTree>
    <p:extLst>
      <p:ext uri="{BB962C8B-B14F-4D97-AF65-F5344CB8AC3E}">
        <p14:creationId xmlns:p14="http://schemas.microsoft.com/office/powerpoint/2010/main" val="4065181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9FC98CE-3442-4FF1-9267-20E9F4BC255A}"/>
              </a:ext>
            </a:extLst>
          </p:cNvPr>
          <p:cNvSpPr>
            <a:spLocks noGrp="1"/>
          </p:cNvSpPr>
          <p:nvPr>
            <p:ph type="title"/>
          </p:nvPr>
        </p:nvSpPr>
        <p:spPr>
          <a:xfrm>
            <a:off x="686834" y="1153572"/>
            <a:ext cx="3200400" cy="4461163"/>
          </a:xfrm>
        </p:spPr>
        <p:txBody>
          <a:bodyPr>
            <a:normAutofit/>
          </a:bodyPr>
          <a:lstStyle/>
          <a:p>
            <a:r>
              <a:rPr lang="tr-TR" sz="3100">
                <a:solidFill>
                  <a:srgbClr val="FFFFFF"/>
                </a:solidFill>
              </a:rPr>
              <a:t>Uluslararasılaşma Stratejisi ve Hedefleri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F1CE9707-0007-4C99-B8AB-8295D1CA79BC}"/>
              </a:ext>
            </a:extLst>
          </p:cNvPr>
          <p:cNvSpPr>
            <a:spLocks noGrp="1"/>
          </p:cNvSpPr>
          <p:nvPr>
            <p:ph idx="1"/>
          </p:nvPr>
        </p:nvSpPr>
        <p:spPr>
          <a:xfrm>
            <a:off x="4447308" y="591344"/>
            <a:ext cx="6906491" cy="5585619"/>
          </a:xfrm>
        </p:spPr>
        <p:txBody>
          <a:bodyPr anchor="ctr">
            <a:normAutofit/>
          </a:bodyPr>
          <a:lstStyle/>
          <a:p>
            <a:pPr algn="just"/>
            <a:r>
              <a:rPr lang="tr-TR" dirty="0" err="1"/>
              <a:t>Uluslararasılaşma</a:t>
            </a:r>
            <a:r>
              <a:rPr lang="tr-TR" dirty="0"/>
              <a:t> stratejisi, kurumun stratejik planında belirttiği ana stratejisine ulaşmak (katkı sağlamak) üzere </a:t>
            </a:r>
            <a:r>
              <a:rPr lang="tr-TR" dirty="0" err="1"/>
              <a:t>uluslararasılaşma</a:t>
            </a:r>
            <a:r>
              <a:rPr lang="tr-TR" dirty="0"/>
              <a:t> esaslı olarak belirlediği stratejiyi ifade etmektedir.</a:t>
            </a:r>
          </a:p>
        </p:txBody>
      </p:sp>
    </p:spTree>
    <p:extLst>
      <p:ext uri="{BB962C8B-B14F-4D97-AF65-F5344CB8AC3E}">
        <p14:creationId xmlns:p14="http://schemas.microsoft.com/office/powerpoint/2010/main" val="328890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9FC98CE-3442-4FF1-9267-20E9F4BC255A}"/>
              </a:ext>
            </a:extLst>
          </p:cNvPr>
          <p:cNvSpPr>
            <a:spLocks noGrp="1"/>
          </p:cNvSpPr>
          <p:nvPr>
            <p:ph type="title"/>
          </p:nvPr>
        </p:nvSpPr>
        <p:spPr>
          <a:xfrm>
            <a:off x="686834" y="1153572"/>
            <a:ext cx="3200400" cy="4461163"/>
          </a:xfrm>
        </p:spPr>
        <p:txBody>
          <a:bodyPr>
            <a:normAutofit/>
          </a:bodyPr>
          <a:lstStyle/>
          <a:p>
            <a:r>
              <a:rPr lang="tr-TR" sz="3100">
                <a:solidFill>
                  <a:srgbClr val="FFFFFF"/>
                </a:solidFill>
              </a:rPr>
              <a:t>Uluslararasılaşma Bağlamında Kaynaklar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F1CE9707-0007-4C99-B8AB-8295D1CA79BC}"/>
              </a:ext>
            </a:extLst>
          </p:cNvPr>
          <p:cNvSpPr>
            <a:spLocks noGrp="1"/>
          </p:cNvSpPr>
          <p:nvPr>
            <p:ph idx="1"/>
          </p:nvPr>
        </p:nvSpPr>
        <p:spPr>
          <a:xfrm>
            <a:off x="4447308" y="591344"/>
            <a:ext cx="6906491" cy="5585619"/>
          </a:xfrm>
        </p:spPr>
        <p:txBody>
          <a:bodyPr anchor="ctr">
            <a:normAutofit/>
          </a:bodyPr>
          <a:lstStyle/>
          <a:p>
            <a:pPr algn="just"/>
            <a:r>
              <a:rPr lang="tr-TR" dirty="0"/>
              <a:t>Yükseköğretim kurumunun öncelikle </a:t>
            </a:r>
            <a:r>
              <a:rPr lang="tr-TR" dirty="0" err="1"/>
              <a:t>uluslararasılaşmayı</a:t>
            </a:r>
            <a:r>
              <a:rPr lang="tr-TR" dirty="0"/>
              <a:t> bir stratejik hedef olarak belirlemiş olması ve bu yönde finansal kaynak, insan gücü (akademik ve idari), uluslararası paydaş çeşitliliği ve yurt içi ve yurt dışı fon girişini sağlayacak araştırma projelerini zenginleştirmesi beklenir. Aynı şekilde uluslararası tanınırlığın artmasıyla yabancı öğrenci sayı ve oranlarının yükselmesi beklenir.</a:t>
            </a:r>
          </a:p>
        </p:txBody>
      </p:sp>
    </p:spTree>
    <p:extLst>
      <p:ext uri="{BB962C8B-B14F-4D97-AF65-F5344CB8AC3E}">
        <p14:creationId xmlns:p14="http://schemas.microsoft.com/office/powerpoint/2010/main" val="2009393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9FC98CE-3442-4FF1-9267-20E9F4BC255A}"/>
              </a:ext>
            </a:extLst>
          </p:cNvPr>
          <p:cNvSpPr>
            <a:spLocks noGrp="1"/>
          </p:cNvSpPr>
          <p:nvPr>
            <p:ph type="title"/>
          </p:nvPr>
        </p:nvSpPr>
        <p:spPr>
          <a:xfrm>
            <a:off x="686834" y="1153572"/>
            <a:ext cx="3200400" cy="4461163"/>
          </a:xfrm>
        </p:spPr>
        <p:txBody>
          <a:bodyPr>
            <a:normAutofit/>
          </a:bodyPr>
          <a:lstStyle/>
          <a:p>
            <a:r>
              <a:rPr lang="tr-TR" sz="3100">
                <a:solidFill>
                  <a:srgbClr val="FFFFFF"/>
                </a:solidFill>
              </a:rPr>
              <a:t>Uluslararasılaşma Performansın İzlenmesi ve İyileştirilmesi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F1CE9707-0007-4C99-B8AB-8295D1CA79BC}"/>
              </a:ext>
            </a:extLst>
          </p:cNvPr>
          <p:cNvSpPr>
            <a:spLocks noGrp="1"/>
          </p:cNvSpPr>
          <p:nvPr>
            <p:ph idx="1"/>
          </p:nvPr>
        </p:nvSpPr>
        <p:spPr>
          <a:xfrm>
            <a:off x="4447308" y="591344"/>
            <a:ext cx="6906491" cy="5585619"/>
          </a:xfrm>
        </p:spPr>
        <p:txBody>
          <a:bodyPr anchor="ctr">
            <a:normAutofit/>
          </a:bodyPr>
          <a:lstStyle/>
          <a:p>
            <a:pPr algn="just"/>
            <a:r>
              <a:rPr lang="tr-TR" dirty="0"/>
              <a:t>Yükseköğretim kurumunun, stratejik hedef olarak belirlemiş olduğu </a:t>
            </a:r>
            <a:r>
              <a:rPr lang="tr-TR" dirty="0" err="1"/>
              <a:t>uluslararasılaşmaya</a:t>
            </a:r>
            <a:r>
              <a:rPr lang="tr-TR" dirty="0"/>
              <a:t> yönelik finansal kaynak, insan gücü (akademik ve idari), uluslararası paydaş çeşitliliği ve yurt içi ve yurt dışı fon girişini sağlayacak araştırma projelerini zenginleştirmesi beklenir.</a:t>
            </a:r>
          </a:p>
          <a:p>
            <a:endParaRPr lang="tr-TR" dirty="0"/>
          </a:p>
        </p:txBody>
      </p:sp>
    </p:spTree>
    <p:extLst>
      <p:ext uri="{BB962C8B-B14F-4D97-AF65-F5344CB8AC3E}">
        <p14:creationId xmlns:p14="http://schemas.microsoft.com/office/powerpoint/2010/main" val="160311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9FC98CE-3442-4FF1-9267-20E9F4BC255A}"/>
              </a:ext>
            </a:extLst>
          </p:cNvPr>
          <p:cNvSpPr>
            <a:spLocks noGrp="1"/>
          </p:cNvSpPr>
          <p:nvPr>
            <p:ph type="title"/>
          </p:nvPr>
        </p:nvSpPr>
        <p:spPr>
          <a:xfrm>
            <a:off x="686834" y="1153572"/>
            <a:ext cx="3200400" cy="4461163"/>
          </a:xfrm>
        </p:spPr>
        <p:txBody>
          <a:bodyPr>
            <a:normAutofit/>
          </a:bodyPr>
          <a:lstStyle/>
          <a:p>
            <a:r>
              <a:rPr lang="tr-TR" dirty="0">
                <a:solidFill>
                  <a:srgbClr val="FFFFFF"/>
                </a:solidFill>
              </a:rPr>
              <a:t>Kaynak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F1CE9707-0007-4C99-B8AB-8295D1CA79BC}"/>
              </a:ext>
            </a:extLst>
          </p:cNvPr>
          <p:cNvSpPr>
            <a:spLocks noGrp="1"/>
          </p:cNvSpPr>
          <p:nvPr>
            <p:ph idx="1"/>
          </p:nvPr>
        </p:nvSpPr>
        <p:spPr>
          <a:xfrm>
            <a:off x="4447308" y="591344"/>
            <a:ext cx="6906491" cy="5585619"/>
          </a:xfrm>
        </p:spPr>
        <p:txBody>
          <a:bodyPr anchor="ctr">
            <a:normAutofit/>
          </a:bodyPr>
          <a:lstStyle/>
          <a:p>
            <a:r>
              <a:rPr lang="tr-TR" dirty="0"/>
              <a:t>https://portal.yokak.gov.tr/kategori/uluslararasilasma/</a:t>
            </a:r>
          </a:p>
        </p:txBody>
      </p:sp>
    </p:spTree>
    <p:extLst>
      <p:ext uri="{BB962C8B-B14F-4D97-AF65-F5344CB8AC3E}">
        <p14:creationId xmlns:p14="http://schemas.microsoft.com/office/powerpoint/2010/main" val="7085700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Words>
  <Application>Microsoft Office PowerPoint</Application>
  <PresentationFormat>Geniş ekran</PresentationFormat>
  <Paragraphs>12</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Uluslararasılaşma</vt:lpstr>
      <vt:lpstr>Uluslararasılaşma Politikası</vt:lpstr>
      <vt:lpstr>Uluslararasılaşma Stratejisi ve Hedefleri</vt:lpstr>
      <vt:lpstr>Uluslararasılaşma Bağlamında Kaynaklar</vt:lpstr>
      <vt:lpstr>Uluslararasılaşma Performansın İzlenmesi ve İyileştirilmesi </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Uluslararasılaşma</dc:title>
  <dc:creator>yasemin.korkut</dc:creator>
  <cp:lastModifiedBy>yasemin.korkut</cp:lastModifiedBy>
  <cp:revision>1</cp:revision>
  <dcterms:created xsi:type="dcterms:W3CDTF">2021-05-27T09:30:51Z</dcterms:created>
  <dcterms:modified xsi:type="dcterms:W3CDTF">2021-10-18T06:07:20Z</dcterms:modified>
</cp:coreProperties>
</file>