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  <p:sldMasterId id="2147483732" r:id="rId2"/>
    <p:sldMasterId id="2147483744" r:id="rId3"/>
    <p:sldMasterId id="2147483707" r:id="rId4"/>
    <p:sldMasterId id="2147483648" r:id="rId5"/>
    <p:sldMasterId id="2147483683" r:id="rId6"/>
  </p:sldMasterIdLst>
  <p:notesMasterIdLst>
    <p:notesMasterId r:id="rId116"/>
  </p:notesMasterIdLst>
  <p:sldIdLst>
    <p:sldId id="2125" r:id="rId7"/>
    <p:sldId id="2035" r:id="rId8"/>
    <p:sldId id="2043" r:id="rId9"/>
    <p:sldId id="1976" r:id="rId10"/>
    <p:sldId id="2044" r:id="rId11"/>
    <p:sldId id="325" r:id="rId12"/>
    <p:sldId id="2046" r:id="rId13"/>
    <p:sldId id="903" r:id="rId14"/>
    <p:sldId id="2047" r:id="rId15"/>
    <p:sldId id="2051" r:id="rId16"/>
    <p:sldId id="2049" r:id="rId17"/>
    <p:sldId id="2058" r:id="rId18"/>
    <p:sldId id="2050" r:id="rId19"/>
    <p:sldId id="2048" r:id="rId20"/>
    <p:sldId id="2053" r:id="rId21"/>
    <p:sldId id="2052" r:id="rId22"/>
    <p:sldId id="2055" r:id="rId23"/>
    <p:sldId id="2059" r:id="rId24"/>
    <p:sldId id="2060" r:id="rId25"/>
    <p:sldId id="2054" r:id="rId26"/>
    <p:sldId id="2056" r:id="rId27"/>
    <p:sldId id="2045" r:id="rId28"/>
    <p:sldId id="2061" r:id="rId29"/>
    <p:sldId id="2063" r:id="rId30"/>
    <p:sldId id="2065" r:id="rId31"/>
    <p:sldId id="2066" r:id="rId32"/>
    <p:sldId id="2057" r:id="rId33"/>
    <p:sldId id="2087" r:id="rId34"/>
    <p:sldId id="2088" r:id="rId35"/>
    <p:sldId id="2089" r:id="rId36"/>
    <p:sldId id="2090" r:id="rId37"/>
    <p:sldId id="2091" r:id="rId38"/>
    <p:sldId id="2092" r:id="rId39"/>
    <p:sldId id="2093" r:id="rId40"/>
    <p:sldId id="2095" r:id="rId41"/>
    <p:sldId id="2096" r:id="rId42"/>
    <p:sldId id="2094" r:id="rId43"/>
    <p:sldId id="2097" r:id="rId44"/>
    <p:sldId id="2098" r:id="rId45"/>
    <p:sldId id="2118" r:id="rId46"/>
    <p:sldId id="2086" r:id="rId47"/>
    <p:sldId id="1960" r:id="rId48"/>
    <p:sldId id="1972" r:id="rId49"/>
    <p:sldId id="2021" r:id="rId50"/>
    <p:sldId id="2041" r:id="rId51"/>
    <p:sldId id="2076" r:id="rId52"/>
    <p:sldId id="2077" r:id="rId53"/>
    <p:sldId id="2078" r:id="rId54"/>
    <p:sldId id="2079" r:id="rId55"/>
    <p:sldId id="2080" r:id="rId56"/>
    <p:sldId id="2081" r:id="rId57"/>
    <p:sldId id="2082" r:id="rId58"/>
    <p:sldId id="2083" r:id="rId59"/>
    <p:sldId id="2042" r:id="rId60"/>
    <p:sldId id="2084" r:id="rId61"/>
    <p:sldId id="2085" r:id="rId62"/>
    <p:sldId id="2119" r:id="rId63"/>
    <p:sldId id="2099" r:id="rId64"/>
    <p:sldId id="2100" r:id="rId65"/>
    <p:sldId id="2101" r:id="rId66"/>
    <p:sldId id="2102" r:id="rId67"/>
    <p:sldId id="2103" r:id="rId68"/>
    <p:sldId id="2104" r:id="rId69"/>
    <p:sldId id="2120" r:id="rId70"/>
    <p:sldId id="2067" r:id="rId71"/>
    <p:sldId id="257" r:id="rId72"/>
    <p:sldId id="1973" r:id="rId73"/>
    <p:sldId id="258" r:id="rId74"/>
    <p:sldId id="267" r:id="rId75"/>
    <p:sldId id="271" r:id="rId76"/>
    <p:sldId id="284" r:id="rId77"/>
    <p:sldId id="285" r:id="rId78"/>
    <p:sldId id="286" r:id="rId79"/>
    <p:sldId id="289" r:id="rId80"/>
    <p:sldId id="2121" r:id="rId81"/>
    <p:sldId id="2105" r:id="rId82"/>
    <p:sldId id="2106" r:id="rId83"/>
    <p:sldId id="2107" r:id="rId84"/>
    <p:sldId id="2108" r:id="rId85"/>
    <p:sldId id="2109" r:id="rId86"/>
    <p:sldId id="2110" r:id="rId87"/>
    <p:sldId id="2111" r:id="rId88"/>
    <p:sldId id="2112" r:id="rId89"/>
    <p:sldId id="2113" r:id="rId90"/>
    <p:sldId id="2114" r:id="rId91"/>
    <p:sldId id="2126" r:id="rId92"/>
    <p:sldId id="2068" r:id="rId93"/>
    <p:sldId id="2069" r:id="rId94"/>
    <p:sldId id="319" r:id="rId95"/>
    <p:sldId id="322" r:id="rId96"/>
    <p:sldId id="2070" r:id="rId97"/>
    <p:sldId id="2071" r:id="rId98"/>
    <p:sldId id="2072" r:id="rId99"/>
    <p:sldId id="2073" r:id="rId100"/>
    <p:sldId id="2074" r:id="rId101"/>
    <p:sldId id="2122" r:id="rId102"/>
    <p:sldId id="2116" r:id="rId103"/>
    <p:sldId id="256" r:id="rId104"/>
    <p:sldId id="274" r:id="rId105"/>
    <p:sldId id="266" r:id="rId106"/>
    <p:sldId id="275" r:id="rId107"/>
    <p:sldId id="268" r:id="rId108"/>
    <p:sldId id="269" r:id="rId109"/>
    <p:sldId id="2117" r:id="rId110"/>
    <p:sldId id="273" r:id="rId111"/>
    <p:sldId id="272" r:id="rId112"/>
    <p:sldId id="2123" r:id="rId113"/>
    <p:sldId id="2124" r:id="rId114"/>
    <p:sldId id="2127" r:id="rId1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t Eker" initials="M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B8C2"/>
    <a:srgbClr val="A90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C408B0-BC4D-68BD-5190-919F40AF50E3}" v="3" dt="2024-12-24T09:26:52.260"/>
    <p1510:client id="{35DE5B22-150D-6C76-ACE0-57FB9BE43CC0}" v="32" dt="2024-12-23T22:22:38.793"/>
    <p1510:client id="{4B136A5B-7AB4-E6F7-C9EF-D0024E42A903}" v="10" dt="2024-12-24T09:08:47.617"/>
    <p1510:client id="{4D656F5E-54AA-312F-B603-A0D151F303EB}" v="11" dt="2024-12-24T09:18:24.588"/>
    <p1510:client id="{6F5A6B7B-647A-4CD1-9D81-6C17827E9872}" v="294" dt="2024-12-23T12:35:31.995"/>
    <p1510:client id="{77E56E66-6FA1-01EA-DDEE-A68BD5E39C58}" v="69" dt="2024-12-24T08:43:59.026"/>
    <p1510:client id="{7AF2B448-EBE2-8A99-3B95-262DE6C21B4D}" v="700" dt="2024-12-23T09:42:13.030"/>
    <p1510:client id="{7C7D77B1-045E-8BB4-F108-3DE7F319963B}" v="51" dt="2024-12-23T21:50:04.166"/>
    <p1510:client id="{7D4E7D51-22BA-7EA2-6047-97956B3AC872}" v="1444" dt="2024-12-24T08:11:00.633"/>
    <p1510:client id="{81FC66F5-8EE9-2BAC-D939-68FD38FECA0B}" v="2" dt="2024-12-23T09:25:01.332"/>
    <p1510:client id="{9D9D45BD-86B7-1CEE-E2D9-F43CB9879F26}" v="135" dt="2024-12-24T04:43:19.968"/>
    <p1510:client id="{AD0B59B0-8165-C713-43EC-D0F4AD929935}" v="17" dt="2024-12-23T10:37:22.410"/>
    <p1510:client id="{ADF56AF0-ED32-7708-3CC2-3BBAD329502F}" v="50" dt="2024-12-23T20:33:51.125"/>
    <p1510:client id="{B3247C18-64CA-54B8-4D9A-7C41E1FDB948}" v="551" dt="2024-12-23T21:42:41.353"/>
    <p1510:client id="{B9E17A83-05F5-2B10-B34C-66A83C084BE7}" v="250" dt="2024-12-24T09:02:42.871"/>
    <p1510:client id="{D20DA394-5764-27A6-DDFD-2AF3CA2FB5B4}" v="20" dt="2024-12-24T09:05:46.519"/>
    <p1510:client id="{D4E59813-E41C-FDD4-F882-18A1605D748E}" v="16" dt="2024-12-24T08:56:10.057"/>
    <p1510:client id="{F513A21E-0A36-48AC-948C-D7F6659A5126}" v="40" dt="2024-12-24T05:08:05.9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commentAuthors" Target="commentAuthors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presProps" Target="presProps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viewProps" Target="viewProps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il Arslan" userId="S::halil.arslan@yalova.edu.tr::a401df1a-472e-4d56-a3f8-42142d42b49a" providerId="AD" clId="Web-{ADF56AF0-ED32-7708-3CC2-3BBAD329502F}"/>
    <pc:docChg chg="modSld">
      <pc:chgData name="Halil Arslan" userId="S::halil.arslan@yalova.edu.tr::a401df1a-472e-4d56-a3f8-42142d42b49a" providerId="AD" clId="Web-{ADF56AF0-ED32-7708-3CC2-3BBAD329502F}" dt="2024-12-23T20:33:51.125" v="49" actId="1076"/>
      <pc:docMkLst>
        <pc:docMk/>
      </pc:docMkLst>
      <pc:sldChg chg="modTransition">
        <pc:chgData name="Halil Arslan" userId="S::halil.arslan@yalova.edu.tr::a401df1a-472e-4d56-a3f8-42142d42b49a" providerId="AD" clId="Web-{ADF56AF0-ED32-7708-3CC2-3BBAD329502F}" dt="2024-12-23T20:23:28.409" v="4"/>
        <pc:sldMkLst>
          <pc:docMk/>
          <pc:sldMk cId="4145816943" sldId="325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09" v="6"/>
        <pc:sldMkLst>
          <pc:docMk/>
          <pc:sldMk cId="576073885" sldId="903"/>
        </pc:sldMkLst>
      </pc:sldChg>
      <pc:sldChg chg="modTransition addAnim modAnim">
        <pc:chgData name="Halil Arslan" userId="S::halil.arslan@yalova.edu.tr::a401df1a-472e-4d56-a3f8-42142d42b49a" providerId="AD" clId="Web-{ADF56AF0-ED32-7708-3CC2-3BBAD329502F}" dt="2024-12-23T20:31:48.114" v="38"/>
        <pc:sldMkLst>
          <pc:docMk/>
          <pc:sldMk cId="2854735457" sldId="1976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11.986" v="1"/>
        <pc:sldMkLst>
          <pc:docMk/>
          <pc:sldMk cId="4289368307" sldId="2035"/>
        </pc:sldMkLst>
      </pc:sldChg>
      <pc:sldChg chg="modTransition addAnim modAnim">
        <pc:chgData name="Halil Arslan" userId="S::halil.arslan@yalova.edu.tr::a401df1a-472e-4d56-a3f8-42142d42b49a" providerId="AD" clId="Web-{ADF56AF0-ED32-7708-3CC2-3BBAD329502F}" dt="2024-12-23T20:24:28.959" v="31"/>
        <pc:sldMkLst>
          <pc:docMk/>
          <pc:sldMk cId="1303907505" sldId="2043"/>
        </pc:sldMkLst>
      </pc:sldChg>
      <pc:sldChg chg="modSp modTransition addAnim">
        <pc:chgData name="Halil Arslan" userId="S::halil.arslan@yalova.edu.tr::a401df1a-472e-4d56-a3f8-42142d42b49a" providerId="AD" clId="Web-{ADF56AF0-ED32-7708-3CC2-3BBAD329502F}" dt="2024-12-23T20:33:51.125" v="49" actId="1076"/>
        <pc:sldMkLst>
          <pc:docMk/>
          <pc:sldMk cId="3594853704" sldId="2044"/>
        </pc:sldMkLst>
        <pc:spChg chg="mod">
          <ac:chgData name="Halil Arslan" userId="S::halil.arslan@yalova.edu.tr::a401df1a-472e-4d56-a3f8-42142d42b49a" providerId="AD" clId="Web-{ADF56AF0-ED32-7708-3CC2-3BBAD329502F}" dt="2024-12-23T20:33:51.125" v="49" actId="1076"/>
          <ac:spMkLst>
            <pc:docMk/>
            <pc:sldMk cId="3594853704" sldId="2044"/>
            <ac:spMk id="2" creationId="{52109316-BFF0-477B-7191-7FC0D76AB38A}"/>
          </ac:spMkLst>
        </pc:spChg>
      </pc:sldChg>
      <pc:sldChg chg="modTransition">
        <pc:chgData name="Halil Arslan" userId="S::halil.arslan@yalova.edu.tr::a401df1a-472e-4d56-a3f8-42142d42b49a" providerId="AD" clId="Web-{ADF56AF0-ED32-7708-3CC2-3BBAD329502F}" dt="2024-12-23T20:23:28.424" v="20"/>
        <pc:sldMkLst>
          <pc:docMk/>
          <pc:sldMk cId="2424452043" sldId="2045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09" v="5"/>
        <pc:sldMkLst>
          <pc:docMk/>
          <pc:sldMk cId="482754372" sldId="2046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09" v="8"/>
        <pc:sldMkLst>
          <pc:docMk/>
          <pc:sldMk cId="3869923304" sldId="2047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09" v="12"/>
        <pc:sldMkLst>
          <pc:docMk/>
          <pc:sldMk cId="1322883839" sldId="2048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09" v="9"/>
        <pc:sldMkLst>
          <pc:docMk/>
          <pc:sldMk cId="998970330" sldId="2049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09" v="11"/>
        <pc:sldMkLst>
          <pc:docMk/>
          <pc:sldMk cId="3377277165" sldId="2050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09" v="7"/>
        <pc:sldMkLst>
          <pc:docMk/>
          <pc:sldMk cId="3568130136" sldId="2051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09" v="14"/>
        <pc:sldMkLst>
          <pc:docMk/>
          <pc:sldMk cId="747816313" sldId="2052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09" v="13"/>
        <pc:sldMkLst>
          <pc:docMk/>
          <pc:sldMk cId="520053682" sldId="2053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24" v="18"/>
        <pc:sldMkLst>
          <pc:docMk/>
          <pc:sldMk cId="213233816" sldId="2054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09" v="15"/>
        <pc:sldMkLst>
          <pc:docMk/>
          <pc:sldMk cId="1739393161" sldId="2055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24" v="19"/>
        <pc:sldMkLst>
          <pc:docMk/>
          <pc:sldMk cId="2158345120" sldId="2056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24" v="25"/>
        <pc:sldMkLst>
          <pc:docMk/>
          <pc:sldMk cId="1427909953" sldId="2057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09" v="10"/>
        <pc:sldMkLst>
          <pc:docMk/>
          <pc:sldMk cId="3735918768" sldId="2058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24" v="16"/>
        <pc:sldMkLst>
          <pc:docMk/>
          <pc:sldMk cId="685422306" sldId="2059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24" v="17"/>
        <pc:sldMkLst>
          <pc:docMk/>
          <pc:sldMk cId="3202665717" sldId="2060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24" v="21"/>
        <pc:sldMkLst>
          <pc:docMk/>
          <pc:sldMk cId="1322761329" sldId="2061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24" v="22"/>
        <pc:sldMkLst>
          <pc:docMk/>
          <pc:sldMk cId="3446616049" sldId="2063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24" v="23"/>
        <pc:sldMkLst>
          <pc:docMk/>
          <pc:sldMk cId="2392644607" sldId="2065"/>
        </pc:sldMkLst>
      </pc:sldChg>
      <pc:sldChg chg="modTransition">
        <pc:chgData name="Halil Arslan" userId="S::halil.arslan@yalova.edu.tr::a401df1a-472e-4d56-a3f8-42142d42b49a" providerId="AD" clId="Web-{ADF56AF0-ED32-7708-3CC2-3BBAD329502F}" dt="2024-12-23T20:23:28.424" v="24"/>
        <pc:sldMkLst>
          <pc:docMk/>
          <pc:sldMk cId="2713050332" sldId="2066"/>
        </pc:sldMkLst>
      </pc:sldChg>
    </pc:docChg>
  </pc:docChgLst>
  <pc:docChgLst>
    <pc:chgData name="kalite koordinatorlugu" userId="S::kalite@yalova.edu.tr::834af238-6c2e-4c24-a6b0-d70b99d46fc8" providerId="AD" clId="Web-{81FC66F5-8EE9-2BAC-D939-68FD38FECA0B}"/>
    <pc:docChg chg="modSld">
      <pc:chgData name="kalite koordinatorlugu" userId="S::kalite@yalova.edu.tr::834af238-6c2e-4c24-a6b0-d70b99d46fc8" providerId="AD" clId="Web-{81FC66F5-8EE9-2BAC-D939-68FD38FECA0B}" dt="2024-12-23T09:25:01.332" v="1" actId="14100"/>
      <pc:docMkLst>
        <pc:docMk/>
      </pc:docMkLst>
      <pc:sldChg chg="modSp">
        <pc:chgData name="kalite koordinatorlugu" userId="S::kalite@yalova.edu.tr::834af238-6c2e-4c24-a6b0-d70b99d46fc8" providerId="AD" clId="Web-{81FC66F5-8EE9-2BAC-D939-68FD38FECA0B}" dt="2024-12-23T09:25:01.332" v="1" actId="14100"/>
        <pc:sldMkLst>
          <pc:docMk/>
          <pc:sldMk cId="2424452043" sldId="2045"/>
        </pc:sldMkLst>
        <pc:picChg chg="mod">
          <ac:chgData name="kalite koordinatorlugu" userId="S::kalite@yalova.edu.tr::834af238-6c2e-4c24-a6b0-d70b99d46fc8" providerId="AD" clId="Web-{81FC66F5-8EE9-2BAC-D939-68FD38FECA0B}" dt="2024-12-23T09:24:52.223" v="0" actId="14100"/>
          <ac:picMkLst>
            <pc:docMk/>
            <pc:sldMk cId="2424452043" sldId="2045"/>
            <ac:picMk id="8" creationId="{79A9EE77-322A-88D2-BB6F-1C484143A58A}"/>
          </ac:picMkLst>
        </pc:picChg>
        <pc:picChg chg="mod">
          <ac:chgData name="kalite koordinatorlugu" userId="S::kalite@yalova.edu.tr::834af238-6c2e-4c24-a6b0-d70b99d46fc8" providerId="AD" clId="Web-{81FC66F5-8EE9-2BAC-D939-68FD38FECA0B}" dt="2024-12-23T09:25:01.332" v="1" actId="14100"/>
          <ac:picMkLst>
            <pc:docMk/>
            <pc:sldMk cId="2424452043" sldId="2045"/>
            <ac:picMk id="23" creationId="{7DD4468D-D9E0-25CE-A2CF-FCD9023E45C3}"/>
          </ac:picMkLst>
        </pc:picChg>
      </pc:sldChg>
    </pc:docChg>
  </pc:docChgLst>
  <pc:docChgLst>
    <pc:chgData name="Eyüp Çalık" userId="S::ecalik@yalova.edu.tr::3b538776-ddf3-41dd-8326-2dff094d1018" providerId="AD" clId="Web-{09C408B0-BC4D-68BD-5190-919F40AF50E3}"/>
    <pc:docChg chg="modSld sldOrd">
      <pc:chgData name="Eyüp Çalık" userId="S::ecalik@yalova.edu.tr::3b538776-ddf3-41dd-8326-2dff094d1018" providerId="AD" clId="Web-{09C408B0-BC4D-68BD-5190-919F40AF50E3}" dt="2024-12-24T09:26:52.260" v="2"/>
      <pc:docMkLst>
        <pc:docMk/>
      </pc:docMkLst>
      <pc:sldChg chg="modSp ord">
        <pc:chgData name="Eyüp Çalık" userId="S::ecalik@yalova.edu.tr::3b538776-ddf3-41dd-8326-2dff094d1018" providerId="AD" clId="Web-{09C408B0-BC4D-68BD-5190-919F40AF50E3}" dt="2024-12-24T09:26:52.260" v="2"/>
        <pc:sldMkLst>
          <pc:docMk/>
          <pc:sldMk cId="3133438114" sldId="2091"/>
        </pc:sldMkLst>
        <pc:spChg chg="mod">
          <ac:chgData name="Eyüp Çalık" userId="S::ecalik@yalova.edu.tr::3b538776-ddf3-41dd-8326-2dff094d1018" providerId="AD" clId="Web-{09C408B0-BC4D-68BD-5190-919F40AF50E3}" dt="2024-12-24T09:25:45.569" v="0" actId="14100"/>
          <ac:spMkLst>
            <pc:docMk/>
            <pc:sldMk cId="3133438114" sldId="2091"/>
            <ac:spMk id="22" creationId="{B24D4D4A-909D-79CE-1E68-499C51A8CE38}"/>
          </ac:spMkLst>
        </pc:spChg>
      </pc:sldChg>
    </pc:docChg>
  </pc:docChgLst>
  <pc:docChgLst>
    <pc:chgData name="Halil Arslan" userId="S::halil.arslan@yalova.edu.tr::a401df1a-472e-4d56-a3f8-42142d42b49a" providerId="AD" clId="Web-{7AF2B448-EBE2-8A99-3B95-262DE6C21B4D}"/>
    <pc:docChg chg="modSld">
      <pc:chgData name="Halil Arslan" userId="S::halil.arslan@yalova.edu.tr::a401df1a-472e-4d56-a3f8-42142d42b49a" providerId="AD" clId="Web-{7AF2B448-EBE2-8A99-3B95-262DE6C21B4D}" dt="2024-12-23T09:42:13.030" v="482" actId="1076"/>
      <pc:docMkLst>
        <pc:docMk/>
      </pc:docMkLst>
      <pc:sldChg chg="modSp">
        <pc:chgData name="Halil Arslan" userId="S::halil.arslan@yalova.edu.tr::a401df1a-472e-4d56-a3f8-42142d42b49a" providerId="AD" clId="Web-{7AF2B448-EBE2-8A99-3B95-262DE6C21B4D}" dt="2024-12-23T07:12:58.382" v="32" actId="20577"/>
        <pc:sldMkLst>
          <pc:docMk/>
          <pc:sldMk cId="576073885" sldId="903"/>
        </pc:sldMkLst>
        <pc:spChg chg="mod">
          <ac:chgData name="Halil Arslan" userId="S::halil.arslan@yalova.edu.tr::a401df1a-472e-4d56-a3f8-42142d42b49a" providerId="AD" clId="Web-{7AF2B448-EBE2-8A99-3B95-262DE6C21B4D}" dt="2024-12-23T07:08:40.607" v="5" actId="20577"/>
          <ac:spMkLst>
            <pc:docMk/>
            <pc:sldMk cId="576073885" sldId="903"/>
            <ac:spMk id="26" creationId="{93BC8645-A997-4862-82FE-F899DC065058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12:58.382" v="32" actId="20577"/>
          <ac:spMkLst>
            <pc:docMk/>
            <pc:sldMk cId="576073885" sldId="903"/>
            <ac:spMk id="32" creationId="{4D943677-2C22-5A32-3A9E-F8F26D1796C9}"/>
          </ac:spMkLst>
        </pc:spChg>
      </pc:sldChg>
      <pc:sldChg chg="modSp">
        <pc:chgData name="Halil Arslan" userId="S::halil.arslan@yalova.edu.tr::a401df1a-472e-4d56-a3f8-42142d42b49a" providerId="AD" clId="Web-{7AF2B448-EBE2-8A99-3B95-262DE6C21B4D}" dt="2024-12-23T07:07:25.620" v="3" actId="1076"/>
        <pc:sldMkLst>
          <pc:docMk/>
          <pc:sldMk cId="2854735457" sldId="1976"/>
        </pc:sldMkLst>
        <pc:spChg chg="mod">
          <ac:chgData name="Halil Arslan" userId="S::halil.arslan@yalova.edu.tr::a401df1a-472e-4d56-a3f8-42142d42b49a" providerId="AD" clId="Web-{7AF2B448-EBE2-8A99-3B95-262DE6C21B4D}" dt="2024-12-23T07:07:19.761" v="2" actId="20577"/>
          <ac:spMkLst>
            <pc:docMk/>
            <pc:sldMk cId="2854735457" sldId="1976"/>
            <ac:spMk id="20" creationId="{C302B7F8-685E-D3A2-5CAE-2C51489EF387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07:25.620" v="3" actId="1076"/>
          <ac:spMkLst>
            <pc:docMk/>
            <pc:sldMk cId="2854735457" sldId="1976"/>
            <ac:spMk id="35" creationId="{F7A70B0A-D8B0-89D7-73A3-DC92F77B7224}"/>
          </ac:spMkLst>
        </pc:spChg>
      </pc:sldChg>
      <pc:sldChg chg="addSp modSp">
        <pc:chgData name="Halil Arslan" userId="S::halil.arslan@yalova.edu.tr::a401df1a-472e-4d56-a3f8-42142d42b49a" providerId="AD" clId="Web-{7AF2B448-EBE2-8A99-3B95-262DE6C21B4D}" dt="2024-12-23T07:59:43.498" v="481" actId="1076"/>
        <pc:sldMkLst>
          <pc:docMk/>
          <pc:sldMk cId="2424452043" sldId="2045"/>
        </pc:sldMkLst>
        <pc:spChg chg="add mod">
          <ac:chgData name="Halil Arslan" userId="S::halil.arslan@yalova.edu.tr::a401df1a-472e-4d56-a3f8-42142d42b49a" providerId="AD" clId="Web-{7AF2B448-EBE2-8A99-3B95-262DE6C21B4D}" dt="2024-12-23T07:59:43.498" v="481" actId="1076"/>
          <ac:spMkLst>
            <pc:docMk/>
            <pc:sldMk cId="2424452043" sldId="2045"/>
            <ac:spMk id="2" creationId="{32F01C7F-917D-742D-B360-5A217BCFDDFD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9:38.717" v="480" actId="1076"/>
          <ac:spMkLst>
            <pc:docMk/>
            <pc:sldMk cId="2424452043" sldId="2045"/>
            <ac:spMk id="13" creationId="{6FDD021B-DC47-F18C-492F-F2EC31489274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9:20.607" v="469" actId="1076"/>
          <ac:spMkLst>
            <pc:docMk/>
            <pc:sldMk cId="2424452043" sldId="2045"/>
            <ac:spMk id="14" creationId="{B91437E2-ACE8-291D-20C4-A03510D08AC0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9:20.623" v="470" actId="1076"/>
          <ac:spMkLst>
            <pc:docMk/>
            <pc:sldMk cId="2424452043" sldId="2045"/>
            <ac:spMk id="16" creationId="{45B23BCF-4CAB-CE9B-AB32-1D90948BC575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9:30.826" v="476" actId="1076"/>
          <ac:spMkLst>
            <pc:docMk/>
            <pc:sldMk cId="2424452043" sldId="2045"/>
            <ac:spMk id="17" creationId="{9E4F4C64-E7BD-F5EF-D0A7-FEDFF4CF44FF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9:20.623" v="471" actId="1076"/>
          <ac:spMkLst>
            <pc:docMk/>
            <pc:sldMk cId="2424452043" sldId="2045"/>
            <ac:spMk id="18" creationId="{C578A8E6-27A0-A633-D512-1E94A3A141A9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9:20.701" v="473" actId="1076"/>
          <ac:spMkLst>
            <pc:docMk/>
            <pc:sldMk cId="2424452043" sldId="2045"/>
            <ac:spMk id="21" creationId="{43927AFD-AF03-49F7-1476-567A39AAF3D0}"/>
          </ac:spMkLst>
        </pc:spChg>
        <pc:picChg chg="mod">
          <ac:chgData name="Halil Arslan" userId="S::halil.arslan@yalova.edu.tr::a401df1a-472e-4d56-a3f8-42142d42b49a" providerId="AD" clId="Web-{7AF2B448-EBE2-8A99-3B95-262DE6C21B4D}" dt="2024-12-23T07:59:30.810" v="475" actId="1076"/>
          <ac:picMkLst>
            <pc:docMk/>
            <pc:sldMk cId="2424452043" sldId="2045"/>
            <ac:picMk id="6" creationId="{14F9FEDA-0955-7675-53DB-B3EA336E3B30}"/>
          </ac:picMkLst>
        </pc:picChg>
        <pc:picChg chg="mod">
          <ac:chgData name="Halil Arslan" userId="S::halil.arslan@yalova.edu.tr::a401df1a-472e-4d56-a3f8-42142d42b49a" providerId="AD" clId="Web-{7AF2B448-EBE2-8A99-3B95-262DE6C21B4D}" dt="2024-12-23T07:59:38.701" v="479" actId="1076"/>
          <ac:picMkLst>
            <pc:docMk/>
            <pc:sldMk cId="2424452043" sldId="2045"/>
            <ac:picMk id="8" creationId="{79A9EE77-322A-88D2-BB6F-1C484143A58A}"/>
          </ac:picMkLst>
        </pc:picChg>
        <pc:picChg chg="mod">
          <ac:chgData name="Halil Arslan" userId="S::halil.arslan@yalova.edu.tr::a401df1a-472e-4d56-a3f8-42142d42b49a" providerId="AD" clId="Web-{7AF2B448-EBE2-8A99-3B95-262DE6C21B4D}" dt="2024-12-23T07:59:20.560" v="467" actId="1076"/>
          <ac:picMkLst>
            <pc:docMk/>
            <pc:sldMk cId="2424452043" sldId="2045"/>
            <ac:picMk id="10" creationId="{487E017E-9218-4B12-AC0D-CF9DA3C4CD3C}"/>
          </ac:picMkLst>
        </pc:picChg>
        <pc:picChg chg="mod">
          <ac:chgData name="Halil Arslan" userId="S::halil.arslan@yalova.edu.tr::a401df1a-472e-4d56-a3f8-42142d42b49a" providerId="AD" clId="Web-{7AF2B448-EBE2-8A99-3B95-262DE6C21B4D}" dt="2024-12-23T07:59:20.591" v="468" actId="1076"/>
          <ac:picMkLst>
            <pc:docMk/>
            <pc:sldMk cId="2424452043" sldId="2045"/>
            <ac:picMk id="12" creationId="{EA0B9E1E-6420-F7BB-DD3D-D2BE75204883}"/>
          </ac:picMkLst>
        </pc:picChg>
        <pc:picChg chg="mod">
          <ac:chgData name="Halil Arslan" userId="S::halil.arslan@yalova.edu.tr::a401df1a-472e-4d56-a3f8-42142d42b49a" providerId="AD" clId="Web-{7AF2B448-EBE2-8A99-3B95-262DE6C21B4D}" dt="2024-12-23T07:59:20.685" v="472" actId="1076"/>
          <ac:picMkLst>
            <pc:docMk/>
            <pc:sldMk cId="2424452043" sldId="2045"/>
            <ac:picMk id="20" creationId="{E0FEDCB3-8F07-3BC4-8ABD-01EE7239A9F3}"/>
          </ac:picMkLst>
        </pc:picChg>
        <pc:picChg chg="mod">
          <ac:chgData name="Halil Arslan" userId="S::halil.arslan@yalova.edu.tr::a401df1a-472e-4d56-a3f8-42142d42b49a" providerId="AD" clId="Web-{7AF2B448-EBE2-8A99-3B95-262DE6C21B4D}" dt="2024-12-23T07:59:20.716" v="474" actId="1076"/>
          <ac:picMkLst>
            <pc:docMk/>
            <pc:sldMk cId="2424452043" sldId="2045"/>
            <ac:picMk id="23" creationId="{7DD4468D-D9E0-25CE-A2CF-FCD9023E45C3}"/>
          </ac:picMkLst>
        </pc:picChg>
      </pc:sldChg>
      <pc:sldChg chg="modSp">
        <pc:chgData name="Halil Arslan" userId="S::halil.arslan@yalova.edu.tr::a401df1a-472e-4d56-a3f8-42142d42b49a" providerId="AD" clId="Web-{7AF2B448-EBE2-8A99-3B95-262DE6C21B4D}" dt="2024-12-23T09:42:13.030" v="482" actId="1076"/>
        <pc:sldMkLst>
          <pc:docMk/>
          <pc:sldMk cId="3869923304" sldId="2047"/>
        </pc:sldMkLst>
        <pc:spChg chg="mod">
          <ac:chgData name="Halil Arslan" userId="S::halil.arslan@yalova.edu.tr::a401df1a-472e-4d56-a3f8-42142d42b49a" providerId="AD" clId="Web-{7AF2B448-EBE2-8A99-3B95-262DE6C21B4D}" dt="2024-12-23T09:42:13.030" v="482" actId="1076"/>
          <ac:spMkLst>
            <pc:docMk/>
            <pc:sldMk cId="3869923304" sldId="2047"/>
            <ac:spMk id="91" creationId="{D99F3676-7F90-37D8-7BCB-1CE8A115DE08}"/>
          </ac:spMkLst>
        </pc:spChg>
      </pc:sldChg>
      <pc:sldChg chg="delSp modSp">
        <pc:chgData name="Halil Arslan" userId="S::halil.arslan@yalova.edu.tr::a401df1a-472e-4d56-a3f8-42142d42b49a" providerId="AD" clId="Web-{7AF2B448-EBE2-8A99-3B95-262DE6C21B4D}" dt="2024-12-23T07:12:56.476" v="31" actId="20577"/>
        <pc:sldMkLst>
          <pc:docMk/>
          <pc:sldMk cId="3568130136" sldId="2051"/>
        </pc:sldMkLst>
        <pc:spChg chg="mod">
          <ac:chgData name="Halil Arslan" userId="S::halil.arslan@yalova.edu.tr::a401df1a-472e-4d56-a3f8-42142d42b49a" providerId="AD" clId="Web-{7AF2B448-EBE2-8A99-3B95-262DE6C21B4D}" dt="2024-12-23T07:12:52.554" v="30" actId="20577"/>
          <ac:spMkLst>
            <pc:docMk/>
            <pc:sldMk cId="3568130136" sldId="2051"/>
            <ac:spMk id="5" creationId="{89B4966B-0D42-F55C-E537-69BE9BB3D7B4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12:39.069" v="29" actId="1076"/>
          <ac:spMkLst>
            <pc:docMk/>
            <pc:sldMk cId="3568130136" sldId="2051"/>
            <ac:spMk id="25" creationId="{428FFF6C-67C3-C601-034E-5928D7A0FDA5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11:58.193" v="21"/>
          <ac:spMkLst>
            <pc:docMk/>
            <pc:sldMk cId="3568130136" sldId="2051"/>
            <ac:spMk id="32" creationId="{4303DD29-C882-84CA-1EC7-F6982B28FE3C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12:56.476" v="31" actId="20577"/>
          <ac:spMkLst>
            <pc:docMk/>
            <pc:sldMk cId="3568130136" sldId="2051"/>
            <ac:spMk id="34" creationId="{8B4232AD-A87E-7E3A-0B7A-88BD2BFEAF21}"/>
          </ac:spMkLst>
        </pc:spChg>
      </pc:sldChg>
      <pc:sldChg chg="addSp delSp modSp">
        <pc:chgData name="Halil Arslan" userId="S::halil.arslan@yalova.edu.tr::a401df1a-472e-4d56-a3f8-42142d42b49a" providerId="AD" clId="Web-{7AF2B448-EBE2-8A99-3B95-262DE6C21B4D}" dt="2024-12-23T07:17:44.221" v="60" actId="14100"/>
        <pc:sldMkLst>
          <pc:docMk/>
          <pc:sldMk cId="747816313" sldId="2052"/>
        </pc:sldMkLst>
        <pc:graphicFrameChg chg="del">
          <ac:chgData name="Halil Arslan" userId="S::halil.arslan@yalova.edu.tr::a401df1a-472e-4d56-a3f8-42142d42b49a" providerId="AD" clId="Web-{7AF2B448-EBE2-8A99-3B95-262DE6C21B4D}" dt="2024-12-23T07:15:35.622" v="48"/>
          <ac:graphicFrameMkLst>
            <pc:docMk/>
            <pc:sldMk cId="747816313" sldId="2052"/>
            <ac:graphicFrameMk id="3" creationId="{7AD95241-E6D1-EC3E-DCC2-38E5C4180B99}"/>
          </ac:graphicFrameMkLst>
        </pc:graphicFrameChg>
        <pc:picChg chg="add mod">
          <ac:chgData name="Halil Arslan" userId="S::halil.arslan@yalova.edu.tr::a401df1a-472e-4d56-a3f8-42142d42b49a" providerId="AD" clId="Web-{7AF2B448-EBE2-8A99-3B95-262DE6C21B4D}" dt="2024-12-23T07:16:05.795" v="49"/>
          <ac:picMkLst>
            <pc:docMk/>
            <pc:sldMk cId="747816313" sldId="2052"/>
            <ac:picMk id="2" creationId="{29D40881-30B4-D86E-A3E7-055BF03A881D}"/>
          </ac:picMkLst>
        </pc:picChg>
        <pc:picChg chg="add del mod">
          <ac:chgData name="Halil Arslan" userId="S::halil.arslan@yalova.edu.tr::a401df1a-472e-4d56-a3f8-42142d42b49a" providerId="AD" clId="Web-{7AF2B448-EBE2-8A99-3B95-262DE6C21B4D}" dt="2024-12-23T07:17:07.594" v="55"/>
          <ac:picMkLst>
            <pc:docMk/>
            <pc:sldMk cId="747816313" sldId="2052"/>
            <ac:picMk id="4" creationId="{120345BB-F27C-253B-4DD7-B298FD7D353F}"/>
          </ac:picMkLst>
        </pc:picChg>
        <pc:picChg chg="add mod">
          <ac:chgData name="Halil Arslan" userId="S::halil.arslan@yalova.edu.tr::a401df1a-472e-4d56-a3f8-42142d42b49a" providerId="AD" clId="Web-{7AF2B448-EBE2-8A99-3B95-262DE6C21B4D}" dt="2024-12-23T07:17:44.221" v="60" actId="14100"/>
          <ac:picMkLst>
            <pc:docMk/>
            <pc:sldMk cId="747816313" sldId="2052"/>
            <ac:picMk id="5" creationId="{73CA8C9A-278C-0A79-63B9-4780D96CF419}"/>
          </ac:picMkLst>
        </pc:picChg>
      </pc:sldChg>
      <pc:sldChg chg="modSp">
        <pc:chgData name="Halil Arslan" userId="S::halil.arslan@yalova.edu.tr::a401df1a-472e-4d56-a3f8-42142d42b49a" providerId="AD" clId="Web-{7AF2B448-EBE2-8A99-3B95-262DE6C21B4D}" dt="2024-12-23T07:15:24.450" v="47" actId="1076"/>
        <pc:sldMkLst>
          <pc:docMk/>
          <pc:sldMk cId="520053682" sldId="2053"/>
        </pc:sldMkLst>
        <pc:spChg chg="mod">
          <ac:chgData name="Halil Arslan" userId="S::halil.arslan@yalova.edu.tr::a401df1a-472e-4d56-a3f8-42142d42b49a" providerId="AD" clId="Web-{7AF2B448-EBE2-8A99-3B95-262DE6C21B4D}" dt="2024-12-23T07:14:56.355" v="42" actId="20577"/>
          <ac:spMkLst>
            <pc:docMk/>
            <pc:sldMk cId="520053682" sldId="2053"/>
            <ac:spMk id="21" creationId="{178C0919-8592-BB43-1EBF-B33BB114E87B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15:06.996" v="44" actId="1076"/>
          <ac:spMkLst>
            <pc:docMk/>
            <pc:sldMk cId="520053682" sldId="2053"/>
            <ac:spMk id="25" creationId="{DE1793A5-B4E2-7D49-8CA2-BF04B2559CD4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15:19.137" v="46" actId="1076"/>
          <ac:spMkLst>
            <pc:docMk/>
            <pc:sldMk cId="520053682" sldId="2053"/>
            <ac:spMk id="33" creationId="{CE55A6FC-0D7F-2235-1738-0717AA7E67E6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15:24.450" v="47" actId="1076"/>
          <ac:spMkLst>
            <pc:docMk/>
            <pc:sldMk cId="520053682" sldId="2053"/>
            <ac:spMk id="35" creationId="{60131485-8619-4FC9-2B83-C718B1F3564B}"/>
          </ac:spMkLst>
        </pc:spChg>
      </pc:sldChg>
      <pc:sldChg chg="modSp">
        <pc:chgData name="Halil Arslan" userId="S::halil.arslan@yalova.edu.tr::a401df1a-472e-4d56-a3f8-42142d42b49a" providerId="AD" clId="Web-{7AF2B448-EBE2-8A99-3B95-262DE6C21B4D}" dt="2024-12-23T07:25:15.971" v="153" actId="20577"/>
        <pc:sldMkLst>
          <pc:docMk/>
          <pc:sldMk cId="213233816" sldId="2054"/>
        </pc:sldMkLst>
        <pc:spChg chg="mod">
          <ac:chgData name="Halil Arslan" userId="S::halil.arslan@yalova.edu.tr::a401df1a-472e-4d56-a3f8-42142d42b49a" providerId="AD" clId="Web-{7AF2B448-EBE2-8A99-3B95-262DE6C21B4D}" dt="2024-12-23T07:23:40.249" v="115" actId="1076"/>
          <ac:spMkLst>
            <pc:docMk/>
            <pc:sldMk cId="213233816" sldId="2054"/>
            <ac:spMk id="2" creationId="{1D796895-BCAB-7942-C2B9-21276D2E85E1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25:15.971" v="153" actId="20577"/>
          <ac:spMkLst>
            <pc:docMk/>
            <pc:sldMk cId="213233816" sldId="2054"/>
            <ac:spMk id="10" creationId="{8054BE8B-CAC1-DFD8-2DA6-82345CE7BFCB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23:40.249" v="116" actId="1076"/>
          <ac:spMkLst>
            <pc:docMk/>
            <pc:sldMk cId="213233816" sldId="2054"/>
            <ac:spMk id="11" creationId="{675FE82F-BF6D-9858-8056-BBB8EC2B26AC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23:40.265" v="117" actId="1076"/>
          <ac:spMkLst>
            <pc:docMk/>
            <pc:sldMk cId="213233816" sldId="2054"/>
            <ac:spMk id="12" creationId="{2FEB83B3-2C1B-C483-E980-44BE59C4C54E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23:33.467" v="112" actId="1076"/>
          <ac:spMkLst>
            <pc:docMk/>
            <pc:sldMk cId="213233816" sldId="2054"/>
            <ac:spMk id="13" creationId="{21C37310-F315-05FD-19B1-8758BD7DA4DE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23:33.483" v="113" actId="1076"/>
          <ac:spMkLst>
            <pc:docMk/>
            <pc:sldMk cId="213233816" sldId="2054"/>
            <ac:spMk id="14" creationId="{1466D168-84A9-E466-E6AF-9BAE61136841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23:33.499" v="114" actId="1076"/>
          <ac:spMkLst>
            <pc:docMk/>
            <pc:sldMk cId="213233816" sldId="2054"/>
            <ac:spMk id="15" creationId="{5AD76DD9-9502-C805-BB6F-A07841CCAF7D}"/>
          </ac:spMkLst>
        </pc:spChg>
      </pc:sldChg>
      <pc:sldChg chg="modSp">
        <pc:chgData name="Halil Arslan" userId="S::halil.arslan@yalova.edu.tr::a401df1a-472e-4d56-a3f8-42142d42b49a" providerId="AD" clId="Web-{7AF2B448-EBE2-8A99-3B95-262DE6C21B4D}" dt="2024-12-23T07:19:31.349" v="85" actId="1076"/>
        <pc:sldMkLst>
          <pc:docMk/>
          <pc:sldMk cId="1739393161" sldId="2055"/>
        </pc:sldMkLst>
        <pc:spChg chg="mod">
          <ac:chgData name="Halil Arslan" userId="S::halil.arslan@yalova.edu.tr::a401df1a-472e-4d56-a3f8-42142d42b49a" providerId="AD" clId="Web-{7AF2B448-EBE2-8A99-3B95-262DE6C21B4D}" dt="2024-12-23T07:19:31.349" v="85" actId="1076"/>
          <ac:spMkLst>
            <pc:docMk/>
            <pc:sldMk cId="1739393161" sldId="2055"/>
            <ac:spMk id="17" creationId="{06FB95E5-8AC4-F05F-6F21-CEB3BAAA3585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19:07.130" v="80" actId="1076"/>
          <ac:spMkLst>
            <pc:docMk/>
            <pc:sldMk cId="1739393161" sldId="2055"/>
            <ac:spMk id="22" creationId="{91F703AD-C683-4AAD-E7CD-2901CA1B5341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18:28.878" v="66" actId="1076"/>
          <ac:spMkLst>
            <pc:docMk/>
            <pc:sldMk cId="1739393161" sldId="2055"/>
            <ac:spMk id="32" creationId="{0F2198E2-B38D-ABD1-4032-14451BC5B15D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19:00.676" v="79" actId="1076"/>
          <ac:spMkLst>
            <pc:docMk/>
            <pc:sldMk cId="1739393161" sldId="2055"/>
            <ac:spMk id="33" creationId="{37E763F8-94D2-A514-965D-733CAD8014B6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19:21.302" v="83" actId="1076"/>
          <ac:spMkLst>
            <pc:docMk/>
            <pc:sldMk cId="1739393161" sldId="2055"/>
            <ac:spMk id="38" creationId="{D2EB97A8-D761-456B-13E7-0E66E2FE110E}"/>
          </ac:spMkLst>
        </pc:spChg>
        <pc:grpChg chg="mod">
          <ac:chgData name="Halil Arslan" userId="S::halil.arslan@yalova.edu.tr::a401df1a-472e-4d56-a3f8-42142d42b49a" providerId="AD" clId="Web-{7AF2B448-EBE2-8A99-3B95-262DE6C21B4D}" dt="2024-12-23T07:18:22.113" v="62" actId="1076"/>
          <ac:grpSpMkLst>
            <pc:docMk/>
            <pc:sldMk cId="1739393161" sldId="2055"/>
            <ac:grpSpMk id="23" creationId="{AC375AC3-8CFD-75D8-D6F5-B89D56A718B4}"/>
          </ac:grpSpMkLst>
        </pc:grpChg>
        <pc:grpChg chg="mod">
          <ac:chgData name="Halil Arslan" userId="S::halil.arslan@yalova.edu.tr::a401df1a-472e-4d56-a3f8-42142d42b49a" providerId="AD" clId="Web-{7AF2B448-EBE2-8A99-3B95-262DE6C21B4D}" dt="2024-12-23T07:18:38.863" v="67" actId="1076"/>
          <ac:grpSpMkLst>
            <pc:docMk/>
            <pc:sldMk cId="1739393161" sldId="2055"/>
            <ac:grpSpMk id="29" creationId="{2880B353-BB04-59F4-DBBC-3249D6568110}"/>
          </ac:grpSpMkLst>
        </pc:grpChg>
        <pc:grpChg chg="mod">
          <ac:chgData name="Halil Arslan" userId="S::halil.arslan@yalova.edu.tr::a401df1a-472e-4d56-a3f8-42142d42b49a" providerId="AD" clId="Web-{7AF2B448-EBE2-8A99-3B95-262DE6C21B4D}" dt="2024-12-23T07:18:25.831" v="64" actId="1076"/>
          <ac:grpSpMkLst>
            <pc:docMk/>
            <pc:sldMk cId="1739393161" sldId="2055"/>
            <ac:grpSpMk id="54" creationId="{44075AB4-140C-0C0C-DA27-90268B52249D}"/>
          </ac:grpSpMkLst>
        </pc:grpChg>
      </pc:sldChg>
      <pc:sldChg chg="modSp">
        <pc:chgData name="Halil Arslan" userId="S::halil.arslan@yalova.edu.tr::a401df1a-472e-4d56-a3f8-42142d42b49a" providerId="AD" clId="Web-{7AF2B448-EBE2-8A99-3B95-262DE6C21B4D}" dt="2024-12-23T07:25:20.987" v="154" actId="20577"/>
        <pc:sldMkLst>
          <pc:docMk/>
          <pc:sldMk cId="2158345120" sldId="2056"/>
        </pc:sldMkLst>
        <pc:spChg chg="mod">
          <ac:chgData name="Halil Arslan" userId="S::halil.arslan@yalova.edu.tr::a401df1a-472e-4d56-a3f8-42142d42b49a" providerId="AD" clId="Web-{7AF2B448-EBE2-8A99-3B95-262DE6C21B4D}" dt="2024-12-23T07:25:20.987" v="154" actId="20577"/>
          <ac:spMkLst>
            <pc:docMk/>
            <pc:sldMk cId="2158345120" sldId="2056"/>
            <ac:spMk id="6" creationId="{1C1D87C1-32E2-1A34-D519-CB046610E5C3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24:43.704" v="150" actId="20577"/>
          <ac:spMkLst>
            <pc:docMk/>
            <pc:sldMk cId="2158345120" sldId="2056"/>
            <ac:spMk id="13" creationId="{5A41D68D-1619-0F60-9AA0-35EA8080EBF0}"/>
          </ac:spMkLst>
        </pc:spChg>
        <pc:grpChg chg="mod">
          <ac:chgData name="Halil Arslan" userId="S::halil.arslan@yalova.edu.tr::a401df1a-472e-4d56-a3f8-42142d42b49a" providerId="AD" clId="Web-{7AF2B448-EBE2-8A99-3B95-262DE6C21B4D}" dt="2024-12-23T07:24:27.579" v="148" actId="1076"/>
          <ac:grpSpMkLst>
            <pc:docMk/>
            <pc:sldMk cId="2158345120" sldId="2056"/>
            <ac:grpSpMk id="9" creationId="{F1B1BE29-241C-B938-F587-AC1CB841C44A}"/>
          </ac:grpSpMkLst>
        </pc:grpChg>
      </pc:sldChg>
      <pc:sldChg chg="delSp modSp">
        <pc:chgData name="Halil Arslan" userId="S::halil.arslan@yalova.edu.tr::a401df1a-472e-4d56-a3f8-42142d42b49a" providerId="AD" clId="Web-{7AF2B448-EBE2-8A99-3B95-262DE6C21B4D}" dt="2024-12-23T07:53:04.265" v="367"/>
        <pc:sldMkLst>
          <pc:docMk/>
          <pc:sldMk cId="1427909953" sldId="2057"/>
        </pc:sldMkLst>
        <pc:spChg chg="del mod">
          <ac:chgData name="Halil Arslan" userId="S::halil.arslan@yalova.edu.tr::a401df1a-472e-4d56-a3f8-42142d42b49a" providerId="AD" clId="Web-{7AF2B448-EBE2-8A99-3B95-262DE6C21B4D}" dt="2024-12-23T07:53:04.265" v="367"/>
          <ac:spMkLst>
            <pc:docMk/>
            <pc:sldMk cId="1427909953" sldId="2057"/>
            <ac:spMk id="12" creationId="{D54308B6-022B-844E-50A1-87F55992286C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53:02.156" v="365"/>
          <ac:spMkLst>
            <pc:docMk/>
            <pc:sldMk cId="1427909953" sldId="2057"/>
            <ac:spMk id="13" creationId="{C190A3CB-AC8E-3075-292D-D8421B117EAA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52:44.577" v="352"/>
          <ac:spMkLst>
            <pc:docMk/>
            <pc:sldMk cId="1427909953" sldId="2057"/>
            <ac:spMk id="14" creationId="{93DEC752-83DB-9FB1-20B3-07D0CEE7FB8D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52:42.952" v="350"/>
          <ac:spMkLst>
            <pc:docMk/>
            <pc:sldMk cId="1427909953" sldId="2057"/>
            <ac:spMk id="15" creationId="{9D1803FA-C642-011D-B3B0-83B68CB8CA47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52:41.233" v="348"/>
          <ac:spMkLst>
            <pc:docMk/>
            <pc:sldMk cId="1427909953" sldId="2057"/>
            <ac:spMk id="16" creationId="{E58B6815-7E64-964B-8BFA-6BDD5FD746A3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52:39.124" v="346"/>
          <ac:spMkLst>
            <pc:docMk/>
            <pc:sldMk cId="1427909953" sldId="2057"/>
            <ac:spMk id="17" creationId="{414C7F2F-B7D7-3361-79DB-A2304FCF98C0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52:59.281" v="363"/>
          <ac:spMkLst>
            <pc:docMk/>
            <pc:sldMk cId="1427909953" sldId="2057"/>
            <ac:spMk id="18" creationId="{2BF9D3D4-7965-A74C-84E3-608DAB1E8CB7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52:51.124" v="356"/>
          <ac:spMkLst>
            <pc:docMk/>
            <pc:sldMk cId="1427909953" sldId="2057"/>
            <ac:spMk id="19" creationId="{82D07448-D8F5-AEA8-1575-3B9CA7F33937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52:36.217" v="344"/>
          <ac:spMkLst>
            <pc:docMk/>
            <pc:sldMk cId="1427909953" sldId="2057"/>
            <ac:spMk id="20" creationId="{39664567-EAEA-3E13-EC04-1B0860B02466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52:34.717" v="342"/>
          <ac:spMkLst>
            <pc:docMk/>
            <pc:sldMk cId="1427909953" sldId="2057"/>
            <ac:spMk id="21" creationId="{165B7A6B-416E-27A8-62BA-DD0ED82DA74D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52:32.577" v="340"/>
          <ac:spMkLst>
            <pc:docMk/>
            <pc:sldMk cId="1427909953" sldId="2057"/>
            <ac:spMk id="22" creationId="{E6C416BB-26FF-40F0-E990-1507E9E0128B}"/>
          </ac:spMkLst>
        </pc:spChg>
        <pc:spChg chg="del mod">
          <ac:chgData name="Halil Arslan" userId="S::halil.arslan@yalova.edu.tr::a401df1a-472e-4d56-a3f8-42142d42b49a" providerId="AD" clId="Web-{7AF2B448-EBE2-8A99-3B95-262DE6C21B4D}" dt="2024-12-23T07:52:29.342" v="338"/>
          <ac:spMkLst>
            <pc:docMk/>
            <pc:sldMk cId="1427909953" sldId="2057"/>
            <ac:spMk id="23" creationId="{08B0A45C-4CEE-6044-8D0D-0327FD578220}"/>
          </ac:spMkLst>
        </pc:spChg>
      </pc:sldChg>
      <pc:sldChg chg="modSp">
        <pc:chgData name="Halil Arslan" userId="S::halil.arslan@yalova.edu.tr::a401df1a-472e-4d56-a3f8-42142d42b49a" providerId="AD" clId="Web-{7AF2B448-EBE2-8A99-3B95-262DE6C21B4D}" dt="2024-12-23T07:22:34.856" v="87" actId="20577"/>
        <pc:sldMkLst>
          <pc:docMk/>
          <pc:sldMk cId="685422306" sldId="2059"/>
        </pc:sldMkLst>
        <pc:spChg chg="mod">
          <ac:chgData name="Halil Arslan" userId="S::halil.arslan@yalova.edu.tr::a401df1a-472e-4d56-a3f8-42142d42b49a" providerId="AD" clId="Web-{7AF2B448-EBE2-8A99-3B95-262DE6C21B4D}" dt="2024-12-23T07:22:34.856" v="87" actId="20577"/>
          <ac:spMkLst>
            <pc:docMk/>
            <pc:sldMk cId="685422306" sldId="2059"/>
            <ac:spMk id="9" creationId="{848BFF73-AABF-FBAB-4817-44712A756A6C}"/>
          </ac:spMkLst>
        </pc:spChg>
      </pc:sldChg>
      <pc:sldChg chg="modSp">
        <pc:chgData name="Halil Arslan" userId="S::halil.arslan@yalova.edu.tr::a401df1a-472e-4d56-a3f8-42142d42b49a" providerId="AD" clId="Web-{7AF2B448-EBE2-8A99-3B95-262DE6C21B4D}" dt="2024-12-23T07:22:50.497" v="88" actId="1076"/>
        <pc:sldMkLst>
          <pc:docMk/>
          <pc:sldMk cId="3202665717" sldId="2060"/>
        </pc:sldMkLst>
        <pc:spChg chg="mod">
          <ac:chgData name="Halil Arslan" userId="S::halil.arslan@yalova.edu.tr::a401df1a-472e-4d56-a3f8-42142d42b49a" providerId="AD" clId="Web-{7AF2B448-EBE2-8A99-3B95-262DE6C21B4D}" dt="2024-12-23T07:22:50.497" v="88" actId="1076"/>
          <ac:spMkLst>
            <pc:docMk/>
            <pc:sldMk cId="3202665717" sldId="2060"/>
            <ac:spMk id="17" creationId="{7F1705DD-0293-07B8-D49D-10E364B6B2C3}"/>
          </ac:spMkLst>
        </pc:spChg>
      </pc:sldChg>
      <pc:sldChg chg="addSp delSp modSp">
        <pc:chgData name="Halil Arslan" userId="S::halil.arslan@yalova.edu.tr::a401df1a-472e-4d56-a3f8-42142d42b49a" providerId="AD" clId="Web-{7AF2B448-EBE2-8A99-3B95-262DE6C21B4D}" dt="2024-12-23T07:58:58.747" v="465" actId="1076"/>
        <pc:sldMkLst>
          <pc:docMk/>
          <pc:sldMk cId="1322761329" sldId="2061"/>
        </pc:sldMkLst>
        <pc:spChg chg="add del mod">
          <ac:chgData name="Halil Arslan" userId="S::halil.arslan@yalova.edu.tr::a401df1a-472e-4d56-a3f8-42142d42b49a" providerId="AD" clId="Web-{7AF2B448-EBE2-8A99-3B95-262DE6C21B4D}" dt="2024-12-23T07:31:30.578" v="231"/>
          <ac:spMkLst>
            <pc:docMk/>
            <pc:sldMk cId="1322761329" sldId="2061"/>
            <ac:spMk id="2" creationId="{06D30390-5DA2-BAB5-5434-DF5FC8969F25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7:02.024" v="444" actId="20577"/>
          <ac:spMkLst>
            <pc:docMk/>
            <pc:sldMk cId="1322761329" sldId="2061"/>
            <ac:spMk id="14" creationId="{C59AA6AB-1C9C-FEFB-DC3B-0A5F8AB3AE85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7:04.352" v="448" actId="20577"/>
          <ac:spMkLst>
            <pc:docMk/>
            <pc:sldMk cId="1322761329" sldId="2061"/>
            <ac:spMk id="16" creationId="{39789123-15D1-0BDF-2B28-817624D656A0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7:08.618" v="453" actId="20577"/>
          <ac:spMkLst>
            <pc:docMk/>
            <pc:sldMk cId="1322761329" sldId="2061"/>
            <ac:spMk id="18" creationId="{B2E7011F-536E-09C7-3CA5-FAE4F16ED8C7}"/>
          </ac:spMkLst>
        </pc:spChg>
        <pc:picChg chg="add mod">
          <ac:chgData name="Halil Arslan" userId="S::halil.arslan@yalova.edu.tr::a401df1a-472e-4d56-a3f8-42142d42b49a" providerId="AD" clId="Web-{7AF2B448-EBE2-8A99-3B95-262DE6C21B4D}" dt="2024-12-23T07:37:44.670" v="252" actId="1076"/>
          <ac:picMkLst>
            <pc:docMk/>
            <pc:sldMk cId="1322761329" sldId="2061"/>
            <ac:picMk id="4" creationId="{00BAA6F9-3599-63C1-F5F1-CBB25B8FB473}"/>
          </ac:picMkLst>
        </pc:picChg>
        <pc:picChg chg="add mod">
          <ac:chgData name="Halil Arslan" userId="S::halil.arslan@yalova.edu.tr::a401df1a-472e-4d56-a3f8-42142d42b49a" providerId="AD" clId="Web-{7AF2B448-EBE2-8A99-3B95-262DE6C21B4D}" dt="2024-12-23T07:39:24.767" v="260" actId="1076"/>
          <ac:picMkLst>
            <pc:docMk/>
            <pc:sldMk cId="1322761329" sldId="2061"/>
            <ac:picMk id="6" creationId="{686BFF3D-1B95-8DBC-57C1-2F1FC5517118}"/>
          </ac:picMkLst>
        </pc:picChg>
        <pc:picChg chg="add del mod">
          <ac:chgData name="Halil Arslan" userId="S::halil.arslan@yalova.edu.tr::a401df1a-472e-4d56-a3f8-42142d42b49a" providerId="AD" clId="Web-{7AF2B448-EBE2-8A99-3B95-262DE6C21B4D}" dt="2024-12-23T07:57:10.524" v="454"/>
          <ac:picMkLst>
            <pc:docMk/>
            <pc:sldMk cId="1322761329" sldId="2061"/>
            <ac:picMk id="7" creationId="{FFB2E143-CD20-2E4F-0C4F-19A823CE57A6}"/>
          </ac:picMkLst>
        </pc:picChg>
        <pc:picChg chg="add mod">
          <ac:chgData name="Halil Arslan" userId="S::halil.arslan@yalova.edu.tr::a401df1a-472e-4d56-a3f8-42142d42b49a" providerId="AD" clId="Web-{7AF2B448-EBE2-8A99-3B95-262DE6C21B4D}" dt="2024-12-23T07:58:58.747" v="465" actId="1076"/>
          <ac:picMkLst>
            <pc:docMk/>
            <pc:sldMk cId="1322761329" sldId="2061"/>
            <ac:picMk id="8" creationId="{F293A665-2AA2-AE43-E13A-96E8BA6555CC}"/>
          </ac:picMkLst>
        </pc:picChg>
      </pc:sldChg>
      <pc:sldChg chg="addSp delSp modSp">
        <pc:chgData name="Halil Arslan" userId="S::halil.arslan@yalova.edu.tr::a401df1a-472e-4d56-a3f8-42142d42b49a" providerId="AD" clId="Web-{7AF2B448-EBE2-8A99-3B95-262DE6C21B4D}" dt="2024-12-23T07:59:08.450" v="466" actId="1076"/>
        <pc:sldMkLst>
          <pc:docMk/>
          <pc:sldMk cId="3446616049" sldId="2063"/>
        </pc:sldMkLst>
        <pc:spChg chg="mod">
          <ac:chgData name="Halil Arslan" userId="S::halil.arslan@yalova.edu.tr::a401df1a-472e-4d56-a3f8-42142d42b49a" providerId="AD" clId="Web-{7AF2B448-EBE2-8A99-3B95-262DE6C21B4D}" dt="2024-12-23T07:56:40.023" v="431" actId="14100"/>
          <ac:spMkLst>
            <pc:docMk/>
            <pc:sldMk cId="3446616049" sldId="2063"/>
            <ac:spMk id="14" creationId="{8D3362C2-FA54-8D84-134E-27E5946675C5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6:45.023" v="437" actId="20577"/>
          <ac:spMkLst>
            <pc:docMk/>
            <pc:sldMk cId="3446616049" sldId="2063"/>
            <ac:spMk id="18" creationId="{5D70422C-35C5-7544-813C-53E9F86A8F67}"/>
          </ac:spMkLst>
        </pc:spChg>
        <pc:picChg chg="add del mod">
          <ac:chgData name="Halil Arslan" userId="S::halil.arslan@yalova.edu.tr::a401df1a-472e-4d56-a3f8-42142d42b49a" providerId="AD" clId="Web-{7AF2B448-EBE2-8A99-3B95-262DE6C21B4D}" dt="2024-12-23T07:40:30.816" v="265"/>
          <ac:picMkLst>
            <pc:docMk/>
            <pc:sldMk cId="3446616049" sldId="2063"/>
            <ac:picMk id="2" creationId="{56A3E76C-FCA2-230E-9BE1-4D85597C2081}"/>
          </ac:picMkLst>
        </pc:picChg>
        <pc:picChg chg="add mod">
          <ac:chgData name="Halil Arslan" userId="S::halil.arslan@yalova.edu.tr::a401df1a-472e-4d56-a3f8-42142d42b49a" providerId="AD" clId="Web-{7AF2B448-EBE2-8A99-3B95-262DE6C21B4D}" dt="2024-12-23T07:43:04.572" v="289" actId="1076"/>
          <ac:picMkLst>
            <pc:docMk/>
            <pc:sldMk cId="3446616049" sldId="2063"/>
            <ac:picMk id="4" creationId="{53D6B7A2-9D52-596C-A5C7-959F2D6743AF}"/>
          </ac:picMkLst>
        </pc:picChg>
        <pc:picChg chg="add del mod">
          <ac:chgData name="Halil Arslan" userId="S::halil.arslan@yalova.edu.tr::a401df1a-472e-4d56-a3f8-42142d42b49a" providerId="AD" clId="Web-{7AF2B448-EBE2-8A99-3B95-262DE6C21B4D}" dt="2024-12-23T07:42:21.133" v="277"/>
          <ac:picMkLst>
            <pc:docMk/>
            <pc:sldMk cId="3446616049" sldId="2063"/>
            <ac:picMk id="6" creationId="{24F62D45-8B81-B5E6-9DB0-57D5C7D58CEE}"/>
          </ac:picMkLst>
        </pc:picChg>
        <pc:picChg chg="add mod">
          <ac:chgData name="Halil Arslan" userId="S::halil.arslan@yalova.edu.tr::a401df1a-472e-4d56-a3f8-42142d42b49a" providerId="AD" clId="Web-{7AF2B448-EBE2-8A99-3B95-262DE6C21B4D}" dt="2024-12-23T07:59:08.450" v="466" actId="1076"/>
          <ac:picMkLst>
            <pc:docMk/>
            <pc:sldMk cId="3446616049" sldId="2063"/>
            <ac:picMk id="7" creationId="{CA734214-A6F8-AFC3-4373-EAE4073E3EE9}"/>
          </ac:picMkLst>
        </pc:picChg>
      </pc:sldChg>
      <pc:sldChg chg="addSp modSp">
        <pc:chgData name="Halil Arslan" userId="S::halil.arslan@yalova.edu.tr::a401df1a-472e-4d56-a3f8-42142d42b49a" providerId="AD" clId="Web-{7AF2B448-EBE2-8A99-3B95-262DE6C21B4D}" dt="2024-12-23T07:56:24.929" v="425" actId="20577"/>
        <pc:sldMkLst>
          <pc:docMk/>
          <pc:sldMk cId="2392644607" sldId="2065"/>
        </pc:sldMkLst>
        <pc:spChg chg="mod">
          <ac:chgData name="Halil Arslan" userId="S::halil.arslan@yalova.edu.tr::a401df1a-472e-4d56-a3f8-42142d42b49a" providerId="AD" clId="Web-{7AF2B448-EBE2-8A99-3B95-262DE6C21B4D}" dt="2024-12-23T07:56:24.929" v="425" actId="20577"/>
          <ac:spMkLst>
            <pc:docMk/>
            <pc:sldMk cId="2392644607" sldId="2065"/>
            <ac:spMk id="4" creationId="{B093D149-DF3A-8D1C-AF17-9FA112595BA8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6:23.351" v="421" actId="20577"/>
          <ac:spMkLst>
            <pc:docMk/>
            <pc:sldMk cId="2392644607" sldId="2065"/>
            <ac:spMk id="9" creationId="{FE20224D-A316-DFC4-24DB-84A1CF54EBBB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6:19.679" v="420" actId="20577"/>
          <ac:spMkLst>
            <pc:docMk/>
            <pc:sldMk cId="2392644607" sldId="2065"/>
            <ac:spMk id="18" creationId="{EC14FA6B-42C7-729F-4029-E7560AE647DE}"/>
          </ac:spMkLst>
        </pc:spChg>
        <pc:picChg chg="add mod">
          <ac:chgData name="Halil Arslan" userId="S::halil.arslan@yalova.edu.tr::a401df1a-472e-4d56-a3f8-42142d42b49a" providerId="AD" clId="Web-{7AF2B448-EBE2-8A99-3B95-262DE6C21B4D}" dt="2024-12-23T07:46:01.453" v="314" actId="1076"/>
          <ac:picMkLst>
            <pc:docMk/>
            <pc:sldMk cId="2392644607" sldId="2065"/>
            <ac:picMk id="2" creationId="{2CA24509-1596-31EB-849A-3A83E85E6D8A}"/>
          </ac:picMkLst>
        </pc:picChg>
        <pc:picChg chg="add mod">
          <ac:chgData name="Halil Arslan" userId="S::halil.arslan@yalova.edu.tr::a401df1a-472e-4d56-a3f8-42142d42b49a" providerId="AD" clId="Web-{7AF2B448-EBE2-8A99-3B95-262DE6C21B4D}" dt="2024-12-23T07:46:01.516" v="316" actId="1076"/>
          <ac:picMkLst>
            <pc:docMk/>
            <pc:sldMk cId="2392644607" sldId="2065"/>
            <ac:picMk id="6" creationId="{F5A91D15-DF26-B816-E386-B05E307084EB}"/>
          </ac:picMkLst>
        </pc:picChg>
        <pc:picChg chg="mod">
          <ac:chgData name="Halil Arslan" userId="S::halil.arslan@yalova.edu.tr::a401df1a-472e-4d56-a3f8-42142d42b49a" providerId="AD" clId="Web-{7AF2B448-EBE2-8A99-3B95-262DE6C21B4D}" dt="2024-12-23T07:44:21.184" v="300"/>
          <ac:picMkLst>
            <pc:docMk/>
            <pc:sldMk cId="2392644607" sldId="2065"/>
            <ac:picMk id="8" creationId="{9A61E717-DB5C-574E-650F-7D44F47DCF34}"/>
          </ac:picMkLst>
        </pc:picChg>
      </pc:sldChg>
      <pc:sldChg chg="addSp modSp">
        <pc:chgData name="Halil Arslan" userId="S::halil.arslan@yalova.edu.tr::a401df1a-472e-4d56-a3f8-42142d42b49a" providerId="AD" clId="Web-{7AF2B448-EBE2-8A99-3B95-262DE6C21B4D}" dt="2024-12-23T07:56:08.053" v="413" actId="20577"/>
        <pc:sldMkLst>
          <pc:docMk/>
          <pc:sldMk cId="2713050332" sldId="2066"/>
        </pc:sldMkLst>
        <pc:spChg chg="mod">
          <ac:chgData name="Halil Arslan" userId="S::halil.arslan@yalova.edu.tr::a401df1a-472e-4d56-a3f8-42142d42b49a" providerId="AD" clId="Web-{7AF2B448-EBE2-8A99-3B95-262DE6C21B4D}" dt="2024-12-23T07:56:04.803" v="411" actId="20577"/>
          <ac:spMkLst>
            <pc:docMk/>
            <pc:sldMk cId="2713050332" sldId="2066"/>
            <ac:spMk id="4" creationId="{43D9BB0B-86FA-5777-5FA2-DDBA40B5214F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6:08.053" v="413" actId="20577"/>
          <ac:spMkLst>
            <pc:docMk/>
            <pc:sldMk cId="2713050332" sldId="2066"/>
            <ac:spMk id="9" creationId="{DCB71589-BE91-9481-69C5-7D3D34FD8022}"/>
          </ac:spMkLst>
        </pc:spChg>
        <pc:spChg chg="mod">
          <ac:chgData name="Halil Arslan" userId="S::halil.arslan@yalova.edu.tr::a401df1a-472e-4d56-a3f8-42142d42b49a" providerId="AD" clId="Web-{7AF2B448-EBE2-8A99-3B95-262DE6C21B4D}" dt="2024-12-23T07:56:01.819" v="410" actId="20577"/>
          <ac:spMkLst>
            <pc:docMk/>
            <pc:sldMk cId="2713050332" sldId="2066"/>
            <ac:spMk id="18" creationId="{DBF48554-5351-9FDD-6E09-EB4E81100C61}"/>
          </ac:spMkLst>
        </pc:spChg>
        <pc:picChg chg="add mod">
          <ac:chgData name="Halil Arslan" userId="S::halil.arslan@yalova.edu.tr::a401df1a-472e-4d56-a3f8-42142d42b49a" providerId="AD" clId="Web-{7AF2B448-EBE2-8A99-3B95-262DE6C21B4D}" dt="2024-12-23T07:47:40.144" v="321"/>
          <ac:picMkLst>
            <pc:docMk/>
            <pc:sldMk cId="2713050332" sldId="2066"/>
            <ac:picMk id="2" creationId="{2FB4EA6F-5D3D-4423-A119-325F2601C82D}"/>
          </ac:picMkLst>
        </pc:picChg>
        <pc:picChg chg="mod">
          <ac:chgData name="Halil Arslan" userId="S::halil.arslan@yalova.edu.tr::a401df1a-472e-4d56-a3f8-42142d42b49a" providerId="AD" clId="Web-{7AF2B448-EBE2-8A99-3B95-262DE6C21B4D}" dt="2024-12-23T07:47:44.051" v="322"/>
          <ac:picMkLst>
            <pc:docMk/>
            <pc:sldMk cId="2713050332" sldId="2066"/>
            <ac:picMk id="6" creationId="{1B50884C-7FEA-3706-D6EF-277A9FF4B292}"/>
          </ac:picMkLst>
        </pc:picChg>
        <pc:picChg chg="add mod">
          <ac:chgData name="Halil Arslan" userId="S::halil.arslan@yalova.edu.tr::a401df1a-472e-4d56-a3f8-42142d42b49a" providerId="AD" clId="Web-{7AF2B448-EBE2-8A99-3B95-262DE6C21B4D}" dt="2024-12-23T07:48:31.709" v="331" actId="1076"/>
          <ac:picMkLst>
            <pc:docMk/>
            <pc:sldMk cId="2713050332" sldId="2066"/>
            <ac:picMk id="7" creationId="{AD07496E-6145-B8D8-6810-0C98B0896BA2}"/>
          </ac:picMkLst>
        </pc:picChg>
      </pc:sldChg>
    </pc:docChg>
  </pc:docChgLst>
  <pc:docChgLst>
    <pc:chgData name="Halil Arslan" userId="S::halil.arslan@yalova.edu.tr::a401df1a-472e-4d56-a3f8-42142d42b49a" providerId="AD" clId="Web-{AD0B59B0-8165-C713-43EC-D0F4AD929935}"/>
    <pc:docChg chg="modSld">
      <pc:chgData name="Halil Arslan" userId="S::halil.arslan@yalova.edu.tr::a401df1a-472e-4d56-a3f8-42142d42b49a" providerId="AD" clId="Web-{AD0B59B0-8165-C713-43EC-D0F4AD929935}" dt="2024-12-23T10:37:20.644" v="8" actId="20577"/>
      <pc:docMkLst>
        <pc:docMk/>
      </pc:docMkLst>
      <pc:sldChg chg="modSp">
        <pc:chgData name="Halil Arslan" userId="S::halil.arslan@yalova.edu.tr::a401df1a-472e-4d56-a3f8-42142d42b49a" providerId="AD" clId="Web-{AD0B59B0-8165-C713-43EC-D0F4AD929935}" dt="2024-12-23T10:37:20.644" v="8" actId="20577"/>
        <pc:sldMkLst>
          <pc:docMk/>
          <pc:sldMk cId="2158345120" sldId="2056"/>
        </pc:sldMkLst>
        <pc:spChg chg="mod">
          <ac:chgData name="Halil Arslan" userId="S::halil.arslan@yalova.edu.tr::a401df1a-472e-4d56-a3f8-42142d42b49a" providerId="AD" clId="Web-{AD0B59B0-8165-C713-43EC-D0F4AD929935}" dt="2024-12-23T10:37:20.644" v="8" actId="20577"/>
          <ac:spMkLst>
            <pc:docMk/>
            <pc:sldMk cId="2158345120" sldId="2056"/>
            <ac:spMk id="13" creationId="{5A41D68D-1619-0F60-9AA0-35EA8080EBF0}"/>
          </ac:spMkLst>
        </pc:spChg>
      </pc:sldChg>
    </pc:docChg>
  </pc:docChgLst>
  <pc:docChgLst>
    <pc:chgData name="Fatih Akpunar" userId="S::fatihakpunar@yalova.edu.tr::fa8a82d4-0bf6-41cb-b25d-76f90a8493d6" providerId="AD" clId="Web-{4D656F5E-54AA-312F-B603-A0D151F303EB}"/>
    <pc:docChg chg="modSld">
      <pc:chgData name="Fatih Akpunar" userId="S::fatihakpunar@yalova.edu.tr::fa8a82d4-0bf6-41cb-b25d-76f90a8493d6" providerId="AD" clId="Web-{4D656F5E-54AA-312F-B603-A0D151F303EB}" dt="2024-12-24T09:17:54.102" v="1"/>
      <pc:docMkLst>
        <pc:docMk/>
      </pc:docMkLst>
      <pc:sldChg chg="modSp">
        <pc:chgData name="Fatih Akpunar" userId="S::fatihakpunar@yalova.edu.tr::fa8a82d4-0bf6-41cb-b25d-76f90a8493d6" providerId="AD" clId="Web-{4D656F5E-54AA-312F-B603-A0D151F303EB}" dt="2024-12-24T09:17:54.102" v="1"/>
        <pc:sldMkLst>
          <pc:docMk/>
          <pc:sldMk cId="2026041694" sldId="2127"/>
        </pc:sldMkLst>
        <pc:picChg chg="mod">
          <ac:chgData name="Fatih Akpunar" userId="S::fatihakpunar@yalova.edu.tr::fa8a82d4-0bf6-41cb-b25d-76f90a8493d6" providerId="AD" clId="Web-{4D656F5E-54AA-312F-B603-A0D151F303EB}" dt="2024-12-24T09:17:54.102" v="1"/>
          <ac:picMkLst>
            <pc:docMk/>
            <pc:sldMk cId="2026041694" sldId="2127"/>
            <ac:picMk id="3" creationId="{776118D2-3D44-AE27-5C73-E12846C7BF99}"/>
          </ac:picMkLst>
        </pc:picChg>
      </pc:sldChg>
    </pc:docChg>
  </pc:docChgLst>
  <pc:docChgLst>
    <pc:chgData name="Halil Arslan" userId="S::halil.arslan@yalova.edu.tr::a401df1a-472e-4d56-a3f8-42142d42b49a" providerId="AD" clId="Web-{77E56E66-6FA1-01EA-DDEE-A68BD5E39C58}"/>
    <pc:docChg chg="modSld">
      <pc:chgData name="Halil Arslan" userId="S::halil.arslan@yalova.edu.tr::a401df1a-472e-4d56-a3f8-42142d42b49a" providerId="AD" clId="Web-{77E56E66-6FA1-01EA-DDEE-A68BD5E39C58}" dt="2024-12-24T08:43:59.026" v="68" actId="14100"/>
      <pc:docMkLst>
        <pc:docMk/>
      </pc:docMkLst>
      <pc:sldChg chg="addSp delSp">
        <pc:chgData name="Halil Arslan" userId="S::halil.arslan@yalova.edu.tr::a401df1a-472e-4d56-a3f8-42142d42b49a" providerId="AD" clId="Web-{77E56E66-6FA1-01EA-DDEE-A68BD5E39C58}" dt="2024-12-24T08:40:16.488" v="21"/>
        <pc:sldMkLst>
          <pc:docMk/>
          <pc:sldMk cId="4145816943" sldId="325"/>
        </pc:sldMkLst>
        <pc:picChg chg="del">
          <ac:chgData name="Halil Arslan" userId="S::halil.arslan@yalova.edu.tr::a401df1a-472e-4d56-a3f8-42142d42b49a" providerId="AD" clId="Web-{77E56E66-6FA1-01EA-DDEE-A68BD5E39C58}" dt="2024-12-24T08:40:15.988" v="19"/>
          <ac:picMkLst>
            <pc:docMk/>
            <pc:sldMk cId="4145816943" sldId="325"/>
            <ac:picMk id="5" creationId="{A7577CAB-05E3-FA8D-FBDD-E741673FD22C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15.988" v="18"/>
          <ac:picMkLst>
            <pc:docMk/>
            <pc:sldMk cId="4145816943" sldId="325"/>
            <ac:picMk id="15" creationId="{03ACE14D-2A3D-C505-CF68-B5CA65194A4A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16.472" v="20"/>
          <ac:picMkLst>
            <pc:docMk/>
            <pc:sldMk cId="4145816943" sldId="325"/>
            <ac:picMk id="17" creationId="{512006A4-6332-879B-0EA9-40BB755C408F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16.488" v="21"/>
          <ac:picMkLst>
            <pc:docMk/>
            <pc:sldMk cId="4145816943" sldId="325"/>
            <ac:picMk id="19" creationId="{44BD9EDF-E359-3CC9-07C8-D19B9D9F77C6}"/>
          </ac:picMkLst>
        </pc:picChg>
      </pc:sldChg>
      <pc:sldChg chg="addSp delSp">
        <pc:chgData name="Halil Arslan" userId="S::halil.arslan@yalova.edu.tr::a401df1a-472e-4d56-a3f8-42142d42b49a" providerId="AD" clId="Web-{77E56E66-6FA1-01EA-DDEE-A68BD5E39C58}" dt="2024-12-24T08:40:26.223" v="29"/>
        <pc:sldMkLst>
          <pc:docMk/>
          <pc:sldMk cId="576073885" sldId="903"/>
        </pc:sldMkLst>
        <pc:picChg chg="del">
          <ac:chgData name="Halil Arslan" userId="S::halil.arslan@yalova.edu.tr::a401df1a-472e-4d56-a3f8-42142d42b49a" providerId="AD" clId="Web-{77E56E66-6FA1-01EA-DDEE-A68BD5E39C58}" dt="2024-12-24T08:40:25.973" v="27"/>
          <ac:picMkLst>
            <pc:docMk/>
            <pc:sldMk cId="576073885" sldId="903"/>
            <ac:picMk id="6" creationId="{B7043025-298E-8D70-4F22-33928B87855D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25.973" v="26"/>
          <ac:picMkLst>
            <pc:docMk/>
            <pc:sldMk cId="576073885" sldId="903"/>
            <ac:picMk id="18" creationId="{F9786AD1-EF2C-7762-B195-6239F707C02B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26.207" v="28"/>
          <ac:picMkLst>
            <pc:docMk/>
            <pc:sldMk cId="576073885" sldId="903"/>
            <ac:picMk id="36" creationId="{072D86C2-7C4A-89C3-3003-83C6331B5969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26.223" v="29"/>
          <ac:picMkLst>
            <pc:docMk/>
            <pc:sldMk cId="576073885" sldId="903"/>
            <ac:picMk id="42" creationId="{AC0DE0DD-3886-5471-723E-721D67F28ABA}"/>
          </ac:picMkLst>
        </pc:picChg>
      </pc:sldChg>
      <pc:sldChg chg="addSp delSp">
        <pc:chgData name="Halil Arslan" userId="S::halil.arslan@yalova.edu.tr::a401df1a-472e-4d56-a3f8-42142d42b49a" providerId="AD" clId="Web-{77E56E66-6FA1-01EA-DDEE-A68BD5E39C58}" dt="2024-12-24T08:40:02.581" v="13"/>
        <pc:sldMkLst>
          <pc:docMk/>
          <pc:sldMk cId="2854735457" sldId="1976"/>
        </pc:sldMkLst>
        <pc:picChg chg="add">
          <ac:chgData name="Halil Arslan" userId="S::halil.arslan@yalova.edu.tr::a401df1a-472e-4d56-a3f8-42142d42b49a" providerId="AD" clId="Web-{77E56E66-6FA1-01EA-DDEE-A68BD5E39C58}" dt="2024-12-24T08:40:02.566" v="12"/>
          <ac:picMkLst>
            <pc:docMk/>
            <pc:sldMk cId="2854735457" sldId="1976"/>
            <ac:picMk id="3" creationId="{A65CC6A9-0142-16C4-ED43-AF47DDB6097C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02.159" v="11"/>
          <ac:picMkLst>
            <pc:docMk/>
            <pc:sldMk cId="2854735457" sldId="1976"/>
            <ac:picMk id="5" creationId="{900859FA-786A-D47D-7C84-2D30B6205847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02.159" v="10"/>
          <ac:picMkLst>
            <pc:docMk/>
            <pc:sldMk cId="2854735457" sldId="1976"/>
            <ac:picMk id="7" creationId="{A6F2A558-44CC-03ED-5234-EDFEEA85C963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02.581" v="13"/>
          <ac:picMkLst>
            <pc:docMk/>
            <pc:sldMk cId="2854735457" sldId="1976"/>
            <ac:picMk id="8" creationId="{58A29922-D223-BD73-D9F7-2E5E5E680CE6}"/>
          </ac:picMkLst>
        </pc:picChg>
      </pc:sldChg>
      <pc:sldChg chg="addSp delSp">
        <pc:chgData name="Halil Arslan" userId="S::halil.arslan@yalova.edu.tr::a401df1a-472e-4d56-a3f8-42142d42b49a" providerId="AD" clId="Web-{77E56E66-6FA1-01EA-DDEE-A68BD5E39C58}" dt="2024-12-24T08:39:52.503" v="9"/>
        <pc:sldMkLst>
          <pc:docMk/>
          <pc:sldMk cId="1303907505" sldId="2043"/>
        </pc:sldMkLst>
        <pc:picChg chg="del">
          <ac:chgData name="Halil Arslan" userId="S::halil.arslan@yalova.edu.tr::a401df1a-472e-4d56-a3f8-42142d42b49a" providerId="AD" clId="Web-{77E56E66-6FA1-01EA-DDEE-A68BD5E39C58}" dt="2024-12-24T08:39:52.081" v="7"/>
          <ac:picMkLst>
            <pc:docMk/>
            <pc:sldMk cId="1303907505" sldId="2043"/>
            <ac:picMk id="3" creationId="{06AA5A82-E3AE-D3A3-8579-D14F904E205F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39:52.081" v="6"/>
          <ac:picMkLst>
            <pc:docMk/>
            <pc:sldMk cId="1303907505" sldId="2043"/>
            <ac:picMk id="6" creationId="{0F539433-874F-2F0F-DFD6-AD7568BD4343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39:52.487" v="8"/>
          <ac:picMkLst>
            <pc:docMk/>
            <pc:sldMk cId="1303907505" sldId="2043"/>
            <ac:picMk id="7" creationId="{396FF239-DCFD-7577-B336-1D54882CDE88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39:52.503" v="9"/>
          <ac:picMkLst>
            <pc:docMk/>
            <pc:sldMk cId="1303907505" sldId="2043"/>
            <ac:picMk id="18" creationId="{B5F7C18A-5A43-87B8-3F78-685E0A1627F2}"/>
          </ac:picMkLst>
        </pc:picChg>
      </pc:sldChg>
      <pc:sldChg chg="addSp delSp">
        <pc:chgData name="Halil Arslan" userId="S::halil.arslan@yalova.edu.tr::a401df1a-472e-4d56-a3f8-42142d42b49a" providerId="AD" clId="Web-{77E56E66-6FA1-01EA-DDEE-A68BD5E39C58}" dt="2024-12-24T08:40:11.128" v="17"/>
        <pc:sldMkLst>
          <pc:docMk/>
          <pc:sldMk cId="3594853704" sldId="2044"/>
        </pc:sldMkLst>
        <pc:picChg chg="del">
          <ac:chgData name="Halil Arslan" userId="S::halil.arslan@yalova.edu.tr::a401df1a-472e-4d56-a3f8-42142d42b49a" providerId="AD" clId="Web-{77E56E66-6FA1-01EA-DDEE-A68BD5E39C58}" dt="2024-12-24T08:40:09.035" v="15"/>
          <ac:picMkLst>
            <pc:docMk/>
            <pc:sldMk cId="3594853704" sldId="2044"/>
            <ac:picMk id="3" creationId="{58B0D572-5970-6307-0D05-3A7BED38F29B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09.035" v="14"/>
          <ac:picMkLst>
            <pc:docMk/>
            <pc:sldMk cId="3594853704" sldId="2044"/>
            <ac:picMk id="6" creationId="{AD5270CA-FFF5-E1B0-3772-F4036F4BB21D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11.097" v="16"/>
          <ac:picMkLst>
            <pc:docMk/>
            <pc:sldMk cId="3594853704" sldId="2044"/>
            <ac:picMk id="9" creationId="{2E3223DF-A2B2-7C9D-055F-9CEF0F7B1ACC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11.128" v="17"/>
          <ac:picMkLst>
            <pc:docMk/>
            <pc:sldMk cId="3594853704" sldId="2044"/>
            <ac:picMk id="11" creationId="{0C984F2C-3DFD-D852-232F-F478E448EFB1}"/>
          </ac:picMkLst>
        </pc:picChg>
      </pc:sldChg>
      <pc:sldChg chg="addSp delSp">
        <pc:chgData name="Halil Arslan" userId="S::halil.arslan@yalova.edu.tr::a401df1a-472e-4d56-a3f8-42142d42b49a" providerId="AD" clId="Web-{77E56E66-6FA1-01EA-DDEE-A68BD5E39C58}" dt="2024-12-24T08:40:21.941" v="25"/>
        <pc:sldMkLst>
          <pc:docMk/>
          <pc:sldMk cId="482754372" sldId="2046"/>
        </pc:sldMkLst>
        <pc:picChg chg="add">
          <ac:chgData name="Halil Arslan" userId="S::halil.arslan@yalova.edu.tr::a401df1a-472e-4d56-a3f8-42142d42b49a" providerId="AD" clId="Web-{77E56E66-6FA1-01EA-DDEE-A68BD5E39C58}" dt="2024-12-24T08:40:21.926" v="24"/>
          <ac:picMkLst>
            <pc:docMk/>
            <pc:sldMk cId="482754372" sldId="2046"/>
            <ac:picMk id="3" creationId="{93B0B86D-4B9B-71BB-23DA-FB48A00FEEB7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21.941" v="25"/>
          <ac:picMkLst>
            <pc:docMk/>
            <pc:sldMk cId="482754372" sldId="2046"/>
            <ac:picMk id="6" creationId="{2B79CE37-218F-9032-ACDB-D356F9236CBB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21.472" v="23"/>
          <ac:picMkLst>
            <pc:docMk/>
            <pc:sldMk cId="482754372" sldId="2046"/>
            <ac:picMk id="7" creationId="{F5BC448D-3F96-5DF8-4E5A-77278E884D54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21.472" v="22"/>
          <ac:picMkLst>
            <pc:docMk/>
            <pc:sldMk cId="482754372" sldId="2046"/>
            <ac:picMk id="8" creationId="{881FE3C9-AC75-1EB0-13A0-FB6915B91548}"/>
          </ac:picMkLst>
        </pc:picChg>
      </pc:sldChg>
      <pc:sldChg chg="addSp delSp">
        <pc:chgData name="Halil Arslan" userId="S::halil.arslan@yalova.edu.tr::a401df1a-472e-4d56-a3f8-42142d42b49a" providerId="AD" clId="Web-{77E56E66-6FA1-01EA-DDEE-A68BD5E39C58}" dt="2024-12-24T08:40:31.254" v="33"/>
        <pc:sldMkLst>
          <pc:docMk/>
          <pc:sldMk cId="3869923304" sldId="2047"/>
        </pc:sldMkLst>
        <pc:picChg chg="add">
          <ac:chgData name="Halil Arslan" userId="S::halil.arslan@yalova.edu.tr::a401df1a-472e-4d56-a3f8-42142d42b49a" providerId="AD" clId="Web-{77E56E66-6FA1-01EA-DDEE-A68BD5E39C58}" dt="2024-12-24T08:40:31.238" v="32"/>
          <ac:picMkLst>
            <pc:docMk/>
            <pc:sldMk cId="3869923304" sldId="2047"/>
            <ac:picMk id="3" creationId="{5E44D4B4-AD68-16FC-F316-D2ABECDF1BA6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31.254" v="33"/>
          <ac:picMkLst>
            <pc:docMk/>
            <pc:sldMk cId="3869923304" sldId="2047"/>
            <ac:picMk id="5" creationId="{43A92144-54E0-C234-7F23-978B17E2B16B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31.004" v="31"/>
          <ac:picMkLst>
            <pc:docMk/>
            <pc:sldMk cId="3869923304" sldId="2047"/>
            <ac:picMk id="36" creationId="{126F3CD7-20B2-3DE3-CEF8-748224251421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31.004" v="30"/>
          <ac:picMkLst>
            <pc:docMk/>
            <pc:sldMk cId="3869923304" sldId="2047"/>
            <ac:picMk id="37" creationId="{DC0AEAA7-7188-B380-1E1A-B69B2362902A}"/>
          </ac:picMkLst>
        </pc:picChg>
      </pc:sldChg>
      <pc:sldChg chg="addSp delSp">
        <pc:chgData name="Halil Arslan" userId="S::halil.arslan@yalova.edu.tr::a401df1a-472e-4d56-a3f8-42142d42b49a" providerId="AD" clId="Web-{77E56E66-6FA1-01EA-DDEE-A68BD5E39C58}" dt="2024-12-24T08:40:56.458" v="51"/>
        <pc:sldMkLst>
          <pc:docMk/>
          <pc:sldMk cId="1322883839" sldId="2048"/>
        </pc:sldMkLst>
        <pc:picChg chg="del">
          <ac:chgData name="Halil Arslan" userId="S::halil.arslan@yalova.edu.tr::a401df1a-472e-4d56-a3f8-42142d42b49a" providerId="AD" clId="Web-{77E56E66-6FA1-01EA-DDEE-A68BD5E39C58}" dt="2024-12-24T08:40:56.145" v="49"/>
          <ac:picMkLst>
            <pc:docMk/>
            <pc:sldMk cId="1322883839" sldId="2048"/>
            <ac:picMk id="4" creationId="{6B7591B8-5B88-FDEE-B2DA-0F7884092DE5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56.145" v="48"/>
          <ac:picMkLst>
            <pc:docMk/>
            <pc:sldMk cId="1322883839" sldId="2048"/>
            <ac:picMk id="5" creationId="{80E6F27F-3E6A-6A00-C7B3-5FBD86B79785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56.442" v="50"/>
          <ac:picMkLst>
            <pc:docMk/>
            <pc:sldMk cId="1322883839" sldId="2048"/>
            <ac:picMk id="7" creationId="{A3440665-6362-5978-A200-B52A1D39B1CA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56.458" v="51"/>
          <ac:picMkLst>
            <pc:docMk/>
            <pc:sldMk cId="1322883839" sldId="2048"/>
            <ac:picMk id="9" creationId="{56563B7A-2CFD-36B0-2F7D-2BF466A4D6F7}"/>
          </ac:picMkLst>
        </pc:picChg>
      </pc:sldChg>
      <pc:sldChg chg="addSp delSp">
        <pc:chgData name="Halil Arslan" userId="S::halil.arslan@yalova.edu.tr::a401df1a-472e-4d56-a3f8-42142d42b49a" providerId="AD" clId="Web-{77E56E66-6FA1-01EA-DDEE-A68BD5E39C58}" dt="2024-12-24T08:40:42.395" v="41"/>
        <pc:sldMkLst>
          <pc:docMk/>
          <pc:sldMk cId="998970330" sldId="2049"/>
        </pc:sldMkLst>
        <pc:picChg chg="del">
          <ac:chgData name="Halil Arslan" userId="S::halil.arslan@yalova.edu.tr::a401df1a-472e-4d56-a3f8-42142d42b49a" providerId="AD" clId="Web-{77E56E66-6FA1-01EA-DDEE-A68BD5E39C58}" dt="2024-12-24T08:40:42.239" v="39"/>
          <ac:picMkLst>
            <pc:docMk/>
            <pc:sldMk cId="998970330" sldId="2049"/>
            <ac:picMk id="3" creationId="{B6E7E9AA-D99F-9D9E-0826-0B41421C037C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42.239" v="38"/>
          <ac:picMkLst>
            <pc:docMk/>
            <pc:sldMk cId="998970330" sldId="2049"/>
            <ac:picMk id="4" creationId="{35CA81AE-843C-DCD2-9F40-761C6B6C1E51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42.364" v="40"/>
          <ac:picMkLst>
            <pc:docMk/>
            <pc:sldMk cId="998970330" sldId="2049"/>
            <ac:picMk id="6" creationId="{7AFEB479-AD6A-4955-5842-D5A4BA248276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42.395" v="41"/>
          <ac:picMkLst>
            <pc:docMk/>
            <pc:sldMk cId="998970330" sldId="2049"/>
            <ac:picMk id="8" creationId="{9DE427D4-7622-13CD-F63D-17057A6D5C45}"/>
          </ac:picMkLst>
        </pc:picChg>
      </pc:sldChg>
      <pc:sldChg chg="addSp delSp">
        <pc:chgData name="Halil Arslan" userId="S::halil.arslan@yalova.edu.tr::a401df1a-472e-4d56-a3f8-42142d42b49a" providerId="AD" clId="Web-{77E56E66-6FA1-01EA-DDEE-A68BD5E39C58}" dt="2024-12-24T08:40:51.817" v="47"/>
        <pc:sldMkLst>
          <pc:docMk/>
          <pc:sldMk cId="3377277165" sldId="2050"/>
        </pc:sldMkLst>
        <pc:picChg chg="add">
          <ac:chgData name="Halil Arslan" userId="S::halil.arslan@yalova.edu.tr::a401df1a-472e-4d56-a3f8-42142d42b49a" providerId="AD" clId="Web-{77E56E66-6FA1-01EA-DDEE-A68BD5E39C58}" dt="2024-12-24T08:40:51.770" v="46"/>
          <ac:picMkLst>
            <pc:docMk/>
            <pc:sldMk cId="3377277165" sldId="2050"/>
            <ac:picMk id="5" creationId="{CDF5DF57-199E-E8F1-23A1-5B22E7B7E19D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51.817" v="47"/>
          <ac:picMkLst>
            <pc:docMk/>
            <pc:sldMk cId="3377277165" sldId="2050"/>
            <ac:picMk id="7" creationId="{1D493599-0FC5-52BF-DB86-35728F4D770E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51.614" v="45"/>
          <ac:picMkLst>
            <pc:docMk/>
            <pc:sldMk cId="3377277165" sldId="2050"/>
            <ac:picMk id="59" creationId="{65E49AEB-03EB-BEE7-C500-46DEE5A260B3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51.614" v="44"/>
          <ac:picMkLst>
            <pc:docMk/>
            <pc:sldMk cId="3377277165" sldId="2050"/>
            <ac:picMk id="60" creationId="{BAF18E40-99C6-13C6-C1BE-2550780E22DB}"/>
          </ac:picMkLst>
        </pc:picChg>
      </pc:sldChg>
      <pc:sldChg chg="addSp delSp">
        <pc:chgData name="Halil Arslan" userId="S::halil.arslan@yalova.edu.tr::a401df1a-472e-4d56-a3f8-42142d42b49a" providerId="AD" clId="Web-{77E56E66-6FA1-01EA-DDEE-A68BD5E39C58}" dt="2024-12-24T08:40:36.801" v="37"/>
        <pc:sldMkLst>
          <pc:docMk/>
          <pc:sldMk cId="3568130136" sldId="2051"/>
        </pc:sldMkLst>
        <pc:picChg chg="del">
          <ac:chgData name="Halil Arslan" userId="S::halil.arslan@yalova.edu.tr::a401df1a-472e-4d56-a3f8-42142d42b49a" providerId="AD" clId="Web-{77E56E66-6FA1-01EA-DDEE-A68BD5E39C58}" dt="2024-12-24T08:40:36.535" v="35"/>
          <ac:picMkLst>
            <pc:docMk/>
            <pc:sldMk cId="3568130136" sldId="2051"/>
            <ac:picMk id="7" creationId="{8C4CD284-3064-AE3B-28F3-592A3CA03D42}"/>
          </ac:picMkLst>
        </pc:picChg>
        <pc:picChg chg="del">
          <ac:chgData name="Halil Arslan" userId="S::halil.arslan@yalova.edu.tr::a401df1a-472e-4d56-a3f8-42142d42b49a" providerId="AD" clId="Web-{77E56E66-6FA1-01EA-DDEE-A68BD5E39C58}" dt="2024-12-24T08:40:36.535" v="34"/>
          <ac:picMkLst>
            <pc:docMk/>
            <pc:sldMk cId="3568130136" sldId="2051"/>
            <ac:picMk id="8" creationId="{69FF4DEB-841B-03C0-6CBC-4BCF8B1613E8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36.707" v="36"/>
          <ac:picMkLst>
            <pc:docMk/>
            <pc:sldMk cId="3568130136" sldId="2051"/>
            <ac:picMk id="9" creationId="{E84BF962-DB7D-E63C-0329-72515226C6B2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36.801" v="37"/>
          <ac:picMkLst>
            <pc:docMk/>
            <pc:sldMk cId="3568130136" sldId="2051"/>
            <ac:picMk id="24" creationId="{1FC4FDBD-7DB2-620F-893B-3AEED89CB665}"/>
          </ac:picMkLst>
        </pc:picChg>
      </pc:sldChg>
      <pc:sldChg chg="modSp">
        <pc:chgData name="Halil Arslan" userId="S::halil.arslan@yalova.edu.tr::a401df1a-472e-4d56-a3f8-42142d42b49a" providerId="AD" clId="Web-{77E56E66-6FA1-01EA-DDEE-A68BD5E39C58}" dt="2024-12-24T08:43:59.026" v="68" actId="14100"/>
        <pc:sldMkLst>
          <pc:docMk/>
          <pc:sldMk cId="747816313" sldId="2052"/>
        </pc:sldMkLst>
        <pc:spChg chg="ord">
          <ac:chgData name="Halil Arslan" userId="S::halil.arslan@yalova.edu.tr::a401df1a-472e-4d56-a3f8-42142d42b49a" providerId="AD" clId="Web-{77E56E66-6FA1-01EA-DDEE-A68BD5E39C58}" dt="2024-12-24T08:41:52.600" v="58"/>
          <ac:spMkLst>
            <pc:docMk/>
            <pc:sldMk cId="747816313" sldId="2052"/>
            <ac:spMk id="6" creationId="{90E325D2-924B-B2BC-EDAB-D36D3172DC73}"/>
          </ac:spMkLst>
        </pc:spChg>
        <pc:spChg chg="ord">
          <ac:chgData name="Halil Arslan" userId="S::halil.arslan@yalova.edu.tr::a401df1a-472e-4d56-a3f8-42142d42b49a" providerId="AD" clId="Web-{77E56E66-6FA1-01EA-DDEE-A68BD5E39C58}" dt="2024-12-24T08:42:10.054" v="60"/>
          <ac:spMkLst>
            <pc:docMk/>
            <pc:sldMk cId="747816313" sldId="2052"/>
            <ac:spMk id="12" creationId="{D7788033-F5DB-D5D1-5DD3-C75473619DB0}"/>
          </ac:spMkLst>
        </pc:spChg>
        <pc:grpChg chg="ord">
          <ac:chgData name="Halil Arslan" userId="S::halil.arslan@yalova.edu.tr::a401df1a-472e-4d56-a3f8-42142d42b49a" providerId="AD" clId="Web-{77E56E66-6FA1-01EA-DDEE-A68BD5E39C58}" dt="2024-12-24T08:42:22.648" v="61"/>
          <ac:grpSpMkLst>
            <pc:docMk/>
            <pc:sldMk cId="747816313" sldId="2052"/>
            <ac:grpSpMk id="11" creationId="{C0AF57A5-B4F3-F2A6-AC89-F9B76A1E57B8}"/>
          </ac:grpSpMkLst>
        </pc:grpChg>
        <pc:picChg chg="mod">
          <ac:chgData name="Halil Arslan" userId="S::halil.arslan@yalova.edu.tr::a401df1a-472e-4d56-a3f8-42142d42b49a" providerId="AD" clId="Web-{77E56E66-6FA1-01EA-DDEE-A68BD5E39C58}" dt="2024-12-24T08:43:59.026" v="68" actId="14100"/>
          <ac:picMkLst>
            <pc:docMk/>
            <pc:sldMk cId="747816313" sldId="2052"/>
            <ac:picMk id="5" creationId="{73CA8C9A-278C-0A79-63B9-4780D96CF419}"/>
          </ac:picMkLst>
        </pc:picChg>
      </pc:sldChg>
      <pc:sldChg chg="addSp">
        <pc:chgData name="Halil Arslan" userId="S::halil.arslan@yalova.edu.tr::a401df1a-472e-4d56-a3f8-42142d42b49a" providerId="AD" clId="Web-{77E56E66-6FA1-01EA-DDEE-A68BD5E39C58}" dt="2024-12-24T08:40:45.989" v="43"/>
        <pc:sldMkLst>
          <pc:docMk/>
          <pc:sldMk cId="3735918768" sldId="2058"/>
        </pc:sldMkLst>
        <pc:picChg chg="add">
          <ac:chgData name="Halil Arslan" userId="S::halil.arslan@yalova.edu.tr::a401df1a-472e-4d56-a3f8-42142d42b49a" providerId="AD" clId="Web-{77E56E66-6FA1-01EA-DDEE-A68BD5E39C58}" dt="2024-12-24T08:40:45.926" v="42"/>
          <ac:picMkLst>
            <pc:docMk/>
            <pc:sldMk cId="3735918768" sldId="2058"/>
            <ac:picMk id="4" creationId="{A100F522-1646-85C1-DB4F-745FD5269C93}"/>
          </ac:picMkLst>
        </pc:picChg>
        <pc:picChg chg="add">
          <ac:chgData name="Halil Arslan" userId="S::halil.arslan@yalova.edu.tr::a401df1a-472e-4d56-a3f8-42142d42b49a" providerId="AD" clId="Web-{77E56E66-6FA1-01EA-DDEE-A68BD5E39C58}" dt="2024-12-24T08:40:45.989" v="43"/>
          <ac:picMkLst>
            <pc:docMk/>
            <pc:sldMk cId="3735918768" sldId="2058"/>
            <ac:picMk id="6" creationId="{D9D8C2E8-395D-45B0-DF94-D75094D94921}"/>
          </ac:picMkLst>
        </pc:picChg>
      </pc:sldChg>
      <pc:sldChg chg="modSp">
        <pc:chgData name="Halil Arslan" userId="S::halil.arslan@yalova.edu.tr::a401df1a-472e-4d56-a3f8-42142d42b49a" providerId="AD" clId="Web-{77E56E66-6FA1-01EA-DDEE-A68BD5E39C58}" dt="2024-12-24T08:39:17.377" v="5" actId="1076"/>
        <pc:sldMkLst>
          <pc:docMk/>
          <pc:sldMk cId="3826589716" sldId="2125"/>
        </pc:sldMkLst>
        <pc:spChg chg="mod">
          <ac:chgData name="Halil Arslan" userId="S::halil.arslan@yalova.edu.tr::a401df1a-472e-4d56-a3f8-42142d42b49a" providerId="AD" clId="Web-{77E56E66-6FA1-01EA-DDEE-A68BD5E39C58}" dt="2024-12-24T08:39:17.377" v="5" actId="1076"/>
          <ac:spMkLst>
            <pc:docMk/>
            <pc:sldMk cId="3826589716" sldId="2125"/>
            <ac:spMk id="11" creationId="{5D701A66-2FFE-E34F-F515-2E8BA7D4BF8C}"/>
          </ac:spMkLst>
        </pc:spChg>
        <pc:picChg chg="mod">
          <ac:chgData name="Halil Arslan" userId="S::halil.arslan@yalova.edu.tr::a401df1a-472e-4d56-a3f8-42142d42b49a" providerId="AD" clId="Web-{77E56E66-6FA1-01EA-DDEE-A68BD5E39C58}" dt="2024-12-24T08:39:17.361" v="4" actId="1076"/>
          <ac:picMkLst>
            <pc:docMk/>
            <pc:sldMk cId="3826589716" sldId="2125"/>
            <ac:picMk id="6" creationId="{795313A7-3054-0826-859C-E21F913DC262}"/>
          </ac:picMkLst>
        </pc:picChg>
      </pc:sldChg>
    </pc:docChg>
  </pc:docChgLst>
  <pc:docChgLst>
    <pc:chgData name="Fatih Akpunar" userId="S::fatihakpunar@yalova.edu.tr::fa8a82d4-0bf6-41cb-b25d-76f90a8493d6" providerId="AD" clId="Web-{D4E59813-E41C-FDD4-F882-18A1605D748E}"/>
    <pc:docChg chg="modSld">
      <pc:chgData name="Fatih Akpunar" userId="S::fatihakpunar@yalova.edu.tr::fa8a82d4-0bf6-41cb-b25d-76f90a8493d6" providerId="AD" clId="Web-{D4E59813-E41C-FDD4-F882-18A1605D748E}" dt="2024-12-24T08:56:10.057" v="15" actId="20577"/>
      <pc:docMkLst>
        <pc:docMk/>
      </pc:docMkLst>
      <pc:sldChg chg="modSp">
        <pc:chgData name="Fatih Akpunar" userId="S::fatihakpunar@yalova.edu.tr::fa8a82d4-0bf6-41cb-b25d-76f90a8493d6" providerId="AD" clId="Web-{D4E59813-E41C-FDD4-F882-18A1605D748E}" dt="2024-12-24T08:55:20.290" v="12" actId="1076"/>
        <pc:sldMkLst>
          <pc:docMk/>
          <pc:sldMk cId="3968850303" sldId="273"/>
        </pc:sldMkLst>
        <pc:spChg chg="mod">
          <ac:chgData name="Fatih Akpunar" userId="S::fatihakpunar@yalova.edu.tr::fa8a82d4-0bf6-41cb-b25d-76f90a8493d6" providerId="AD" clId="Web-{D4E59813-E41C-FDD4-F882-18A1605D748E}" dt="2024-12-24T08:55:13.399" v="11" actId="1076"/>
          <ac:spMkLst>
            <pc:docMk/>
            <pc:sldMk cId="3968850303" sldId="273"/>
            <ac:spMk id="16" creationId="{A0350823-0117-75AE-896A-D6941788860B}"/>
          </ac:spMkLst>
        </pc:spChg>
        <pc:spChg chg="mod">
          <ac:chgData name="Fatih Akpunar" userId="S::fatihakpunar@yalova.edu.tr::fa8a82d4-0bf6-41cb-b25d-76f90a8493d6" providerId="AD" clId="Web-{D4E59813-E41C-FDD4-F882-18A1605D748E}" dt="2024-12-24T08:55:04.633" v="9" actId="1076"/>
          <ac:spMkLst>
            <pc:docMk/>
            <pc:sldMk cId="3968850303" sldId="273"/>
            <ac:spMk id="17" creationId="{4D39895C-0F4A-D761-379F-942464E9016A}"/>
          </ac:spMkLst>
        </pc:spChg>
        <pc:spChg chg="mod">
          <ac:chgData name="Fatih Akpunar" userId="S::fatihakpunar@yalova.edu.tr::fa8a82d4-0bf6-41cb-b25d-76f90a8493d6" providerId="AD" clId="Web-{D4E59813-E41C-FDD4-F882-18A1605D748E}" dt="2024-12-24T08:54:52.320" v="7" actId="1076"/>
          <ac:spMkLst>
            <pc:docMk/>
            <pc:sldMk cId="3968850303" sldId="273"/>
            <ac:spMk id="18" creationId="{6C834D43-89F3-324C-62D4-847146E86634}"/>
          </ac:spMkLst>
        </pc:spChg>
        <pc:spChg chg="mod">
          <ac:chgData name="Fatih Akpunar" userId="S::fatihakpunar@yalova.edu.tr::fa8a82d4-0bf6-41cb-b25d-76f90a8493d6" providerId="AD" clId="Web-{D4E59813-E41C-FDD4-F882-18A1605D748E}" dt="2024-12-24T08:54:38.632" v="3" actId="1076"/>
          <ac:spMkLst>
            <pc:docMk/>
            <pc:sldMk cId="3968850303" sldId="273"/>
            <ac:spMk id="39" creationId="{6898B6D7-BA97-E606-29DB-E50326938551}"/>
          </ac:spMkLst>
        </pc:spChg>
        <pc:spChg chg="mod">
          <ac:chgData name="Fatih Akpunar" userId="S::fatihakpunar@yalova.edu.tr::fa8a82d4-0bf6-41cb-b25d-76f90a8493d6" providerId="AD" clId="Web-{D4E59813-E41C-FDD4-F882-18A1605D748E}" dt="2024-12-24T08:54:29.694" v="1" actId="1076"/>
          <ac:spMkLst>
            <pc:docMk/>
            <pc:sldMk cId="3968850303" sldId="273"/>
            <ac:spMk id="40" creationId="{90DFAA75-B6EA-584A-C622-1D75A534EAEE}"/>
          </ac:spMkLst>
        </pc:spChg>
        <pc:grpChg chg="mod">
          <ac:chgData name="Fatih Akpunar" userId="S::fatihakpunar@yalova.edu.tr::fa8a82d4-0bf6-41cb-b25d-76f90a8493d6" providerId="AD" clId="Web-{D4E59813-E41C-FDD4-F882-18A1605D748E}" dt="2024-12-24T08:55:20.290" v="12" actId="1076"/>
          <ac:grpSpMkLst>
            <pc:docMk/>
            <pc:sldMk cId="3968850303" sldId="273"/>
            <ac:grpSpMk id="23" creationId="{AB56AECB-5C02-A80B-9BBA-643C5C211987}"/>
          </ac:grpSpMkLst>
        </pc:grpChg>
        <pc:grpChg chg="mod">
          <ac:chgData name="Fatih Akpunar" userId="S::fatihakpunar@yalova.edu.tr::fa8a82d4-0bf6-41cb-b25d-76f90a8493d6" providerId="AD" clId="Web-{D4E59813-E41C-FDD4-F882-18A1605D748E}" dt="2024-12-24T08:55:00.258" v="8" actId="1076"/>
          <ac:grpSpMkLst>
            <pc:docMk/>
            <pc:sldMk cId="3968850303" sldId="273"/>
            <ac:grpSpMk id="33" creationId="{6A8ECDC2-7AEC-F1CB-1EB4-1835F0CDFFD0}"/>
          </ac:grpSpMkLst>
        </pc:grpChg>
        <pc:grpChg chg="mod">
          <ac:chgData name="Fatih Akpunar" userId="S::fatihakpunar@yalova.edu.tr::fa8a82d4-0bf6-41cb-b25d-76f90a8493d6" providerId="AD" clId="Web-{D4E59813-E41C-FDD4-F882-18A1605D748E}" dt="2024-12-24T08:54:33.913" v="2" actId="1076"/>
          <ac:grpSpMkLst>
            <pc:docMk/>
            <pc:sldMk cId="3968850303" sldId="273"/>
            <ac:grpSpMk id="36" creationId="{4E126A8F-388B-AFB3-1B4D-F7715C81268C}"/>
          </ac:grpSpMkLst>
        </pc:grpChg>
      </pc:sldChg>
      <pc:sldChg chg="modSp">
        <pc:chgData name="Fatih Akpunar" userId="S::fatihakpunar@yalova.edu.tr::fa8a82d4-0bf6-41cb-b25d-76f90a8493d6" providerId="AD" clId="Web-{D4E59813-E41C-FDD4-F882-18A1605D748E}" dt="2024-12-24T08:56:10.057" v="15" actId="20577"/>
        <pc:sldMkLst>
          <pc:docMk/>
          <pc:sldMk cId="2822771799" sldId="2123"/>
        </pc:sldMkLst>
        <pc:spChg chg="mod">
          <ac:chgData name="Fatih Akpunar" userId="S::fatihakpunar@yalova.edu.tr::fa8a82d4-0bf6-41cb-b25d-76f90a8493d6" providerId="AD" clId="Web-{D4E59813-E41C-FDD4-F882-18A1605D748E}" dt="2024-12-24T08:56:10.057" v="15" actId="20577"/>
          <ac:spMkLst>
            <pc:docMk/>
            <pc:sldMk cId="2822771799" sldId="2123"/>
            <ac:spMk id="11" creationId="{428EC27B-DB7C-14F6-FF52-5EA1CF1654B9}"/>
          </ac:spMkLst>
        </pc:spChg>
      </pc:sldChg>
    </pc:docChg>
  </pc:docChgLst>
  <pc:docChgLst>
    <pc:chgData name="Halil Arslan" userId="S::halil.arslan@yalova.edu.tr::a401df1a-472e-4d56-a3f8-42142d42b49a" providerId="AD" clId="Web-{7C7D77B1-045E-8BB4-F108-3DE7F319963B}"/>
    <pc:docChg chg="addSld modSld addMainMaster">
      <pc:chgData name="Halil Arslan" userId="S::halil.arslan@yalova.edu.tr::a401df1a-472e-4d56-a3f8-42142d42b49a" providerId="AD" clId="Web-{7C7D77B1-045E-8BB4-F108-3DE7F319963B}" dt="2024-12-23T21:50:04.166" v="52"/>
      <pc:docMkLst>
        <pc:docMk/>
      </pc:docMkLst>
      <pc:sldChg chg="add">
        <pc:chgData name="Halil Arslan" userId="S::halil.arslan@yalova.edu.tr::a401df1a-472e-4d56-a3f8-42142d42b49a" providerId="AD" clId="Web-{7C7D77B1-045E-8BB4-F108-3DE7F319963B}" dt="2024-12-23T21:45:44.112" v="23"/>
        <pc:sldMkLst>
          <pc:docMk/>
          <pc:sldMk cId="0" sldId="1970"/>
        </pc:sldMkLst>
      </pc:sldChg>
      <pc:sldChg chg="modSp">
        <pc:chgData name="Halil Arslan" userId="S::halil.arslan@yalova.edu.tr::a401df1a-472e-4d56-a3f8-42142d42b49a" providerId="AD" clId="Web-{7C7D77B1-045E-8BB4-F108-3DE7F319963B}" dt="2024-12-23T21:48:57.008" v="41" actId="14100"/>
        <pc:sldMkLst>
          <pc:docMk/>
          <pc:sldMk cId="2588972658" sldId="2086"/>
        </pc:sldMkLst>
        <pc:spChg chg="mod">
          <ac:chgData name="Halil Arslan" userId="S::halil.arslan@yalova.edu.tr::a401df1a-472e-4d56-a3f8-42142d42b49a" providerId="AD" clId="Web-{7C7D77B1-045E-8BB4-F108-3DE7F319963B}" dt="2024-12-23T21:48:57.008" v="41" actId="14100"/>
          <ac:spMkLst>
            <pc:docMk/>
            <pc:sldMk cId="2588972658" sldId="2086"/>
            <ac:spMk id="3" creationId="{BC4CD07F-4645-41EE-9C45-E0A43C70ABCB}"/>
          </ac:spMkLst>
        </pc:spChg>
      </pc:sldChg>
      <pc:sldChg chg="add">
        <pc:chgData name="Halil Arslan" userId="S::halil.arslan@yalova.edu.tr::a401df1a-472e-4d56-a3f8-42142d42b49a" providerId="AD" clId="Web-{7C7D77B1-045E-8BB4-F108-3DE7F319963B}" dt="2024-12-23T21:43:43.373" v="0"/>
        <pc:sldMkLst>
          <pc:docMk/>
          <pc:sldMk cId="3391654278" sldId="2088"/>
        </pc:sldMkLst>
      </pc:sldChg>
      <pc:sldChg chg="add">
        <pc:chgData name="Halil Arslan" userId="S::halil.arslan@yalova.edu.tr::a401df1a-472e-4d56-a3f8-42142d42b49a" providerId="AD" clId="Web-{7C7D77B1-045E-8BB4-F108-3DE7F319963B}" dt="2024-12-23T21:43:48.030" v="1"/>
        <pc:sldMkLst>
          <pc:docMk/>
          <pc:sldMk cId="647879359" sldId="2089"/>
        </pc:sldMkLst>
      </pc:sldChg>
      <pc:sldChg chg="add">
        <pc:chgData name="Halil Arslan" userId="S::halil.arslan@yalova.edu.tr::a401df1a-472e-4d56-a3f8-42142d42b49a" providerId="AD" clId="Web-{7C7D77B1-045E-8BB4-F108-3DE7F319963B}" dt="2024-12-23T21:43:51.733" v="2"/>
        <pc:sldMkLst>
          <pc:docMk/>
          <pc:sldMk cId="2868380785" sldId="2090"/>
        </pc:sldMkLst>
      </pc:sldChg>
      <pc:sldChg chg="add">
        <pc:chgData name="Halil Arslan" userId="S::halil.arslan@yalova.edu.tr::a401df1a-472e-4d56-a3f8-42142d42b49a" providerId="AD" clId="Web-{7C7D77B1-045E-8BB4-F108-3DE7F319963B}" dt="2024-12-23T21:43:59.577" v="3"/>
        <pc:sldMkLst>
          <pc:docMk/>
          <pc:sldMk cId="3133438114" sldId="2091"/>
        </pc:sldMkLst>
      </pc:sldChg>
      <pc:sldChg chg="add">
        <pc:chgData name="Halil Arslan" userId="S::halil.arslan@yalova.edu.tr::a401df1a-472e-4d56-a3f8-42142d42b49a" providerId="AD" clId="Web-{7C7D77B1-045E-8BB4-F108-3DE7F319963B}" dt="2024-12-23T21:44:03.327" v="4"/>
        <pc:sldMkLst>
          <pc:docMk/>
          <pc:sldMk cId="3737414504" sldId="2092"/>
        </pc:sldMkLst>
      </pc:sldChg>
      <pc:sldChg chg="add">
        <pc:chgData name="Halil Arslan" userId="S::halil.arslan@yalova.edu.tr::a401df1a-472e-4d56-a3f8-42142d42b49a" providerId="AD" clId="Web-{7C7D77B1-045E-8BB4-F108-3DE7F319963B}" dt="2024-12-23T21:44:08.702" v="5"/>
        <pc:sldMkLst>
          <pc:docMk/>
          <pc:sldMk cId="998009775" sldId="2093"/>
        </pc:sldMkLst>
      </pc:sldChg>
      <pc:sldChg chg="add">
        <pc:chgData name="Halil Arslan" userId="S::halil.arslan@yalova.edu.tr::a401df1a-472e-4d56-a3f8-42142d42b49a" providerId="AD" clId="Web-{7C7D77B1-045E-8BB4-F108-3DE7F319963B}" dt="2024-12-23T21:44:13.999" v="6"/>
        <pc:sldMkLst>
          <pc:docMk/>
          <pc:sldMk cId="3496723751" sldId="2094"/>
        </pc:sldMkLst>
      </pc:sldChg>
      <pc:sldChg chg="add">
        <pc:chgData name="Halil Arslan" userId="S::halil.arslan@yalova.edu.tr::a401df1a-472e-4d56-a3f8-42142d42b49a" providerId="AD" clId="Web-{7C7D77B1-045E-8BB4-F108-3DE7F319963B}" dt="2024-12-23T21:44:19.328" v="7"/>
        <pc:sldMkLst>
          <pc:docMk/>
          <pc:sldMk cId="2116471628" sldId="2095"/>
        </pc:sldMkLst>
      </pc:sldChg>
      <pc:sldChg chg="add">
        <pc:chgData name="Halil Arslan" userId="S::halil.arslan@yalova.edu.tr::a401df1a-472e-4d56-a3f8-42142d42b49a" providerId="AD" clId="Web-{7C7D77B1-045E-8BB4-F108-3DE7F319963B}" dt="2024-12-23T21:44:24" v="8"/>
        <pc:sldMkLst>
          <pc:docMk/>
          <pc:sldMk cId="1623070318" sldId="2096"/>
        </pc:sldMkLst>
      </pc:sldChg>
      <pc:sldChg chg="add">
        <pc:chgData name="Halil Arslan" userId="S::halil.arslan@yalova.edu.tr::a401df1a-472e-4d56-a3f8-42142d42b49a" providerId="AD" clId="Web-{7C7D77B1-045E-8BB4-F108-3DE7F319963B}" dt="2024-12-23T21:44:27.578" v="9"/>
        <pc:sldMkLst>
          <pc:docMk/>
          <pc:sldMk cId="1530782483" sldId="2097"/>
        </pc:sldMkLst>
      </pc:sldChg>
      <pc:sldChg chg="add">
        <pc:chgData name="Halil Arslan" userId="S::halil.arslan@yalova.edu.tr::a401df1a-472e-4d56-a3f8-42142d42b49a" providerId="AD" clId="Web-{7C7D77B1-045E-8BB4-F108-3DE7F319963B}" dt="2024-12-23T21:44:40.453" v="10"/>
        <pc:sldMkLst>
          <pc:docMk/>
          <pc:sldMk cId="535823427" sldId="2098"/>
        </pc:sldMkLst>
      </pc:sldChg>
      <pc:sldChg chg="modSp add replId">
        <pc:chgData name="Halil Arslan" userId="S::halil.arslan@yalova.edu.tr::a401df1a-472e-4d56-a3f8-42142d42b49a" providerId="AD" clId="Web-{7C7D77B1-045E-8BB4-F108-3DE7F319963B}" dt="2024-12-23T21:49:11.040" v="42" actId="14100"/>
        <pc:sldMkLst>
          <pc:docMk/>
          <pc:sldMk cId="2400550108" sldId="2099"/>
        </pc:sldMkLst>
        <pc:spChg chg="mod">
          <ac:chgData name="Halil Arslan" userId="S::halil.arslan@yalova.edu.tr::a401df1a-472e-4d56-a3f8-42142d42b49a" providerId="AD" clId="Web-{7C7D77B1-045E-8BB4-F108-3DE7F319963B}" dt="2024-12-23T21:49:11.040" v="42" actId="14100"/>
          <ac:spMkLst>
            <pc:docMk/>
            <pc:sldMk cId="2400550108" sldId="2099"/>
            <ac:spMk id="3" creationId="{BC4CD07F-4645-41EE-9C45-E0A43C70ABCB}"/>
          </ac:spMkLst>
        </pc:spChg>
      </pc:sldChg>
      <pc:sldChg chg="add">
        <pc:chgData name="Halil Arslan" userId="S::halil.arslan@yalova.edu.tr::a401df1a-472e-4d56-a3f8-42142d42b49a" providerId="AD" clId="Web-{7C7D77B1-045E-8BB4-F108-3DE7F319963B}" dt="2024-12-23T21:45:20.439" v="18"/>
        <pc:sldMkLst>
          <pc:docMk/>
          <pc:sldMk cId="1872054015" sldId="2100"/>
        </pc:sldMkLst>
      </pc:sldChg>
      <pc:sldChg chg="add">
        <pc:chgData name="Halil Arslan" userId="S::halil.arslan@yalova.edu.tr::a401df1a-472e-4d56-a3f8-42142d42b49a" providerId="AD" clId="Web-{7C7D77B1-045E-8BB4-F108-3DE7F319963B}" dt="2024-12-23T21:45:24.752" v="19"/>
        <pc:sldMkLst>
          <pc:docMk/>
          <pc:sldMk cId="1575304229" sldId="2101"/>
        </pc:sldMkLst>
      </pc:sldChg>
      <pc:sldChg chg="add">
        <pc:chgData name="Halil Arslan" userId="S::halil.arslan@yalova.edu.tr::a401df1a-472e-4d56-a3f8-42142d42b49a" providerId="AD" clId="Web-{7C7D77B1-045E-8BB4-F108-3DE7F319963B}" dt="2024-12-23T21:45:31.017" v="20"/>
        <pc:sldMkLst>
          <pc:docMk/>
          <pc:sldMk cId="1123502356" sldId="2102"/>
        </pc:sldMkLst>
      </pc:sldChg>
      <pc:sldChg chg="add">
        <pc:chgData name="Halil Arslan" userId="S::halil.arslan@yalova.edu.tr::a401df1a-472e-4d56-a3f8-42142d42b49a" providerId="AD" clId="Web-{7C7D77B1-045E-8BB4-F108-3DE7F319963B}" dt="2024-12-23T21:45:35.564" v="21"/>
        <pc:sldMkLst>
          <pc:docMk/>
          <pc:sldMk cId="467740690" sldId="2103"/>
        </pc:sldMkLst>
      </pc:sldChg>
      <pc:sldChg chg="add">
        <pc:chgData name="Halil Arslan" userId="S::halil.arslan@yalova.edu.tr::a401df1a-472e-4d56-a3f8-42142d42b49a" providerId="AD" clId="Web-{7C7D77B1-045E-8BB4-F108-3DE7F319963B}" dt="2024-12-23T21:45:40.221" v="22"/>
        <pc:sldMkLst>
          <pc:docMk/>
          <pc:sldMk cId="3767634152" sldId="2104"/>
        </pc:sldMkLst>
      </pc:sldChg>
      <pc:sldChg chg="modSp add replId">
        <pc:chgData name="Halil Arslan" userId="S::halil.arslan@yalova.edu.tr::a401df1a-472e-4d56-a3f8-42142d42b49a" providerId="AD" clId="Web-{7C7D77B1-045E-8BB4-F108-3DE7F319963B}" dt="2024-12-23T21:48:24.960" v="36" actId="14100"/>
        <pc:sldMkLst>
          <pc:docMk/>
          <pc:sldMk cId="3219827470" sldId="2105"/>
        </pc:sldMkLst>
        <pc:spChg chg="mod">
          <ac:chgData name="Halil Arslan" userId="S::halil.arslan@yalova.edu.tr::a401df1a-472e-4d56-a3f8-42142d42b49a" providerId="AD" clId="Web-{7C7D77B1-045E-8BB4-F108-3DE7F319963B}" dt="2024-12-23T21:48:24.960" v="36" actId="14100"/>
          <ac:spMkLst>
            <pc:docMk/>
            <pc:sldMk cId="3219827470" sldId="2105"/>
            <ac:spMk id="3" creationId="{BC4CD07F-4645-41EE-9C45-E0A43C70ABCB}"/>
          </ac:spMkLst>
        </pc:spChg>
      </pc:sldChg>
      <pc:sldChg chg="add">
        <pc:chgData name="Halil Arslan" userId="S::halil.arslan@yalova.edu.tr::a401df1a-472e-4d56-a3f8-42142d42b49a" providerId="AD" clId="Web-{7C7D77B1-045E-8BB4-F108-3DE7F319963B}" dt="2024-12-23T21:49:21.759" v="43"/>
        <pc:sldMkLst>
          <pc:docMk/>
          <pc:sldMk cId="4161594924" sldId="2106"/>
        </pc:sldMkLst>
      </pc:sldChg>
      <pc:sldChg chg="add">
        <pc:chgData name="Halil Arslan" userId="S::halil.arslan@yalova.edu.tr::a401df1a-472e-4d56-a3f8-42142d42b49a" providerId="AD" clId="Web-{7C7D77B1-045E-8BB4-F108-3DE7F319963B}" dt="2024-12-23T21:49:26.603" v="44"/>
        <pc:sldMkLst>
          <pc:docMk/>
          <pc:sldMk cId="298810654" sldId="2107"/>
        </pc:sldMkLst>
      </pc:sldChg>
      <pc:sldChg chg="add">
        <pc:chgData name="Halil Arslan" userId="S::halil.arslan@yalova.edu.tr::a401df1a-472e-4d56-a3f8-42142d42b49a" providerId="AD" clId="Web-{7C7D77B1-045E-8BB4-F108-3DE7F319963B}" dt="2024-12-23T21:49:31.822" v="45"/>
        <pc:sldMkLst>
          <pc:docMk/>
          <pc:sldMk cId="1199973103" sldId="2108"/>
        </pc:sldMkLst>
      </pc:sldChg>
      <pc:sldChg chg="add">
        <pc:chgData name="Halil Arslan" userId="S::halil.arslan@yalova.edu.tr::a401df1a-472e-4d56-a3f8-42142d42b49a" providerId="AD" clId="Web-{7C7D77B1-045E-8BB4-F108-3DE7F319963B}" dt="2024-12-23T21:49:36.353" v="46"/>
        <pc:sldMkLst>
          <pc:docMk/>
          <pc:sldMk cId="3554398348" sldId="2109"/>
        </pc:sldMkLst>
      </pc:sldChg>
      <pc:sldChg chg="add">
        <pc:chgData name="Halil Arslan" userId="S::halil.arslan@yalova.edu.tr::a401df1a-472e-4d56-a3f8-42142d42b49a" providerId="AD" clId="Web-{7C7D77B1-045E-8BB4-F108-3DE7F319963B}" dt="2024-12-23T21:49:40.244" v="47"/>
        <pc:sldMkLst>
          <pc:docMk/>
          <pc:sldMk cId="3003941644" sldId="2110"/>
        </pc:sldMkLst>
      </pc:sldChg>
      <pc:sldChg chg="add">
        <pc:chgData name="Halil Arslan" userId="S::halil.arslan@yalova.edu.tr::a401df1a-472e-4d56-a3f8-42142d42b49a" providerId="AD" clId="Web-{7C7D77B1-045E-8BB4-F108-3DE7F319963B}" dt="2024-12-23T21:49:44.978" v="48"/>
        <pc:sldMkLst>
          <pc:docMk/>
          <pc:sldMk cId="3462665555" sldId="2111"/>
        </pc:sldMkLst>
      </pc:sldChg>
      <pc:sldChg chg="add">
        <pc:chgData name="Halil Arslan" userId="S::halil.arslan@yalova.edu.tr::a401df1a-472e-4d56-a3f8-42142d42b49a" providerId="AD" clId="Web-{7C7D77B1-045E-8BB4-F108-3DE7F319963B}" dt="2024-12-23T21:49:50.869" v="49"/>
        <pc:sldMkLst>
          <pc:docMk/>
          <pc:sldMk cId="3122419733" sldId="2112"/>
        </pc:sldMkLst>
      </pc:sldChg>
      <pc:sldChg chg="add">
        <pc:chgData name="Halil Arslan" userId="S::halil.arslan@yalova.edu.tr::a401df1a-472e-4d56-a3f8-42142d42b49a" providerId="AD" clId="Web-{7C7D77B1-045E-8BB4-F108-3DE7F319963B}" dt="2024-12-23T21:49:55.416" v="50"/>
        <pc:sldMkLst>
          <pc:docMk/>
          <pc:sldMk cId="3877334370" sldId="2113"/>
        </pc:sldMkLst>
      </pc:sldChg>
      <pc:sldChg chg="add">
        <pc:chgData name="Halil Arslan" userId="S::halil.arslan@yalova.edu.tr::a401df1a-472e-4d56-a3f8-42142d42b49a" providerId="AD" clId="Web-{7C7D77B1-045E-8BB4-F108-3DE7F319963B}" dt="2024-12-23T21:49:59.776" v="51"/>
        <pc:sldMkLst>
          <pc:docMk/>
          <pc:sldMk cId="218051732" sldId="2114"/>
        </pc:sldMkLst>
      </pc:sldChg>
      <pc:sldChg chg="add">
        <pc:chgData name="Halil Arslan" userId="S::halil.arslan@yalova.edu.tr::a401df1a-472e-4d56-a3f8-42142d42b49a" providerId="AD" clId="Web-{7C7D77B1-045E-8BB4-F108-3DE7F319963B}" dt="2024-12-23T21:50:04.166" v="52"/>
        <pc:sldMkLst>
          <pc:docMk/>
          <pc:sldMk cId="1923718405" sldId="2115"/>
        </pc:sldMkLst>
      </pc:sldChg>
      <pc:sldMasterChg chg="add addSldLayout">
        <pc:chgData name="Halil Arslan" userId="S::halil.arslan@yalova.edu.tr::a401df1a-472e-4d56-a3f8-42142d42b49a" providerId="AD" clId="Web-{7C7D77B1-045E-8BB4-F108-3DE7F319963B}" dt="2024-12-23T21:45:20.439" v="18"/>
        <pc:sldMasterMkLst>
          <pc:docMk/>
          <pc:sldMasterMk cId="0" sldId="2147483648"/>
        </pc:sldMasterMkLst>
        <pc:sldLayoutChg chg="add">
          <pc:chgData name="Halil Arslan" userId="S::halil.arslan@yalova.edu.tr::a401df1a-472e-4d56-a3f8-42142d42b49a" providerId="AD" clId="Web-{7C7D77B1-045E-8BB4-F108-3DE7F319963B}" dt="2024-12-23T21:45:20.439" v="18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Halil Arslan" userId="S::halil.arslan@yalova.edu.tr::a401df1a-472e-4d56-a3f8-42142d42b49a" providerId="AD" clId="Web-{7C7D77B1-045E-8BB4-F108-3DE7F319963B}" dt="2024-12-23T21:45:20.439" v="18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Halil Arslan" userId="S::halil.arslan@yalova.edu.tr::a401df1a-472e-4d56-a3f8-42142d42b49a" providerId="AD" clId="Web-{7C7D77B1-045E-8BB4-F108-3DE7F319963B}" dt="2024-12-23T21:45:20.439" v="18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Halil Arslan" userId="S::halil.arslan@yalova.edu.tr::a401df1a-472e-4d56-a3f8-42142d42b49a" providerId="AD" clId="Web-{7C7D77B1-045E-8BB4-F108-3DE7F319963B}" dt="2024-12-23T21:45:20.439" v="18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Halil Arslan" userId="S::halil.arslan@yalova.edu.tr::a401df1a-472e-4d56-a3f8-42142d42b49a" providerId="AD" clId="Web-{7C7D77B1-045E-8BB4-F108-3DE7F319963B}" dt="2024-12-23T21:45:20.439" v="18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Halil Arslan" userId="S::halil.arslan@yalova.edu.tr::a401df1a-472e-4d56-a3f8-42142d42b49a" providerId="AD" clId="Web-{7C7D77B1-045E-8BB4-F108-3DE7F319963B}" dt="2024-12-23T21:45:20.439" v="18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Halil Arslan" userId="S::halil.arslan@yalova.edu.tr::a401df1a-472e-4d56-a3f8-42142d42b49a" providerId="AD" clId="Web-{7C7D77B1-045E-8BB4-F108-3DE7F319963B}" dt="2024-12-23T21:45:20.439" v="18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Halil Arslan" userId="S::halil.arslan@yalova.edu.tr::a401df1a-472e-4d56-a3f8-42142d42b49a" providerId="AD" clId="Web-{7C7D77B1-045E-8BB4-F108-3DE7F319963B}" dt="2024-12-23T21:45:20.439" v="18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Halil Arslan" userId="S::halil.arslan@yalova.edu.tr::a401df1a-472e-4d56-a3f8-42142d42b49a" providerId="AD" clId="Web-{7C7D77B1-045E-8BB4-F108-3DE7F319963B}" dt="2024-12-23T21:45:20.439" v="18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Halil Arslan" userId="S::halil.arslan@yalova.edu.tr::a401df1a-472e-4d56-a3f8-42142d42b49a" providerId="AD" clId="Web-{7C7D77B1-045E-8BB4-F108-3DE7F319963B}" dt="2024-12-23T21:45:20.439" v="18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Halil Arslan" userId="S::halil.arslan@yalova.edu.tr::a401df1a-472e-4d56-a3f8-42142d42b49a" providerId="AD" clId="Web-{7C7D77B1-045E-8BB4-F108-3DE7F319963B}" dt="2024-12-23T21:45:20.439" v="18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Halil Arslan" userId="S::halil.arslan@yalova.edu.tr::a401df1a-472e-4d56-a3f8-42142d42b49a" providerId="AD" clId="Web-{D20DA394-5764-27A6-DDFD-2AF3CA2FB5B4}"/>
    <pc:docChg chg="modSld">
      <pc:chgData name="Halil Arslan" userId="S::halil.arslan@yalova.edu.tr::a401df1a-472e-4d56-a3f8-42142d42b49a" providerId="AD" clId="Web-{D20DA394-5764-27A6-DDFD-2AF3CA2FB5B4}" dt="2024-12-24T09:05:46.519" v="19" actId="1076"/>
      <pc:docMkLst>
        <pc:docMk/>
      </pc:docMkLst>
      <pc:sldChg chg="modSp">
        <pc:chgData name="Halil Arslan" userId="S::halil.arslan@yalova.edu.tr::a401df1a-472e-4d56-a3f8-42142d42b49a" providerId="AD" clId="Web-{D20DA394-5764-27A6-DDFD-2AF3CA2FB5B4}" dt="2024-12-24T09:05:46.519" v="19" actId="1076"/>
        <pc:sldMkLst>
          <pc:docMk/>
          <pc:sldMk cId="2158345120" sldId="2056"/>
        </pc:sldMkLst>
        <pc:grpChg chg="mod">
          <ac:chgData name="Halil Arslan" userId="S::halil.arslan@yalova.edu.tr::a401df1a-472e-4d56-a3f8-42142d42b49a" providerId="AD" clId="Web-{D20DA394-5764-27A6-DDFD-2AF3CA2FB5B4}" dt="2024-12-24T09:05:46.410" v="18" actId="1076"/>
          <ac:grpSpMkLst>
            <pc:docMk/>
            <pc:sldMk cId="2158345120" sldId="2056"/>
            <ac:grpSpMk id="9" creationId="{F1B1BE29-241C-B938-F587-AC1CB841C44A}"/>
          </ac:grpSpMkLst>
        </pc:grpChg>
        <pc:grpChg chg="mod">
          <ac:chgData name="Halil Arslan" userId="S::halil.arslan@yalova.edu.tr::a401df1a-472e-4d56-a3f8-42142d42b49a" providerId="AD" clId="Web-{D20DA394-5764-27A6-DDFD-2AF3CA2FB5B4}" dt="2024-12-24T09:05:46.004" v="14" actId="1076"/>
          <ac:grpSpMkLst>
            <pc:docMk/>
            <pc:sldMk cId="2158345120" sldId="2056"/>
            <ac:grpSpMk id="14" creationId="{1C4B5791-5137-82FC-1F95-CE27C79AABC3}"/>
          </ac:grpSpMkLst>
        </pc:grpChg>
        <pc:grpChg chg="mod">
          <ac:chgData name="Halil Arslan" userId="S::halil.arslan@yalova.edu.tr::a401df1a-472e-4d56-a3f8-42142d42b49a" providerId="AD" clId="Web-{D20DA394-5764-27A6-DDFD-2AF3CA2FB5B4}" dt="2024-12-24T09:05:46.113" v="15" actId="1076"/>
          <ac:grpSpMkLst>
            <pc:docMk/>
            <pc:sldMk cId="2158345120" sldId="2056"/>
            <ac:grpSpMk id="19" creationId="{E2D4E77B-0D99-6BB3-A2FB-E6EB2F54D5A7}"/>
          </ac:grpSpMkLst>
        </pc:grpChg>
        <pc:grpChg chg="mod">
          <ac:chgData name="Halil Arslan" userId="S::halil.arslan@yalova.edu.tr::a401df1a-472e-4d56-a3f8-42142d42b49a" providerId="AD" clId="Web-{D20DA394-5764-27A6-DDFD-2AF3CA2FB5B4}" dt="2024-12-24T09:05:46.222" v="16" actId="1076"/>
          <ac:grpSpMkLst>
            <pc:docMk/>
            <pc:sldMk cId="2158345120" sldId="2056"/>
            <ac:grpSpMk id="24" creationId="{F86560F9-B4F2-8312-66EA-49A29702D95B}"/>
          </ac:grpSpMkLst>
        </pc:grpChg>
        <pc:grpChg chg="mod">
          <ac:chgData name="Halil Arslan" userId="S::halil.arslan@yalova.edu.tr::a401df1a-472e-4d56-a3f8-42142d42b49a" providerId="AD" clId="Web-{D20DA394-5764-27A6-DDFD-2AF3CA2FB5B4}" dt="2024-12-24T09:05:46.332" v="17" actId="1076"/>
          <ac:grpSpMkLst>
            <pc:docMk/>
            <pc:sldMk cId="2158345120" sldId="2056"/>
            <ac:grpSpMk id="30" creationId="{970937C6-8B76-0C59-240B-F9717220C2CA}"/>
          </ac:grpSpMkLst>
        </pc:grpChg>
        <pc:grpChg chg="mod">
          <ac:chgData name="Halil Arslan" userId="S::halil.arslan@yalova.edu.tr::a401df1a-472e-4d56-a3f8-42142d42b49a" providerId="AD" clId="Web-{D20DA394-5764-27A6-DDFD-2AF3CA2FB5B4}" dt="2024-12-24T09:05:46.519" v="19" actId="1076"/>
          <ac:grpSpMkLst>
            <pc:docMk/>
            <pc:sldMk cId="2158345120" sldId="2056"/>
            <ac:grpSpMk id="36" creationId="{BE11AB2A-22BC-7FDD-4A2B-3EB1960657E5}"/>
          </ac:grpSpMkLst>
        </pc:grpChg>
      </pc:sldChg>
      <pc:sldChg chg="modSp">
        <pc:chgData name="Halil Arslan" userId="S::halil.arslan@yalova.edu.tr::a401df1a-472e-4d56-a3f8-42142d42b49a" providerId="AD" clId="Web-{D20DA394-5764-27A6-DDFD-2AF3CA2FB5B4}" dt="2024-12-24T09:05:03.534" v="11" actId="1076"/>
        <pc:sldMkLst>
          <pc:docMk/>
          <pc:sldMk cId="2392644607" sldId="2065"/>
        </pc:sldMkLst>
        <pc:spChg chg="mod">
          <ac:chgData name="Halil Arslan" userId="S::halil.arslan@yalova.edu.tr::a401df1a-472e-4d56-a3f8-42142d42b49a" providerId="AD" clId="Web-{D20DA394-5764-27A6-DDFD-2AF3CA2FB5B4}" dt="2024-12-24T09:05:03.456" v="7" actId="1076"/>
          <ac:spMkLst>
            <pc:docMk/>
            <pc:sldMk cId="2392644607" sldId="2065"/>
            <ac:spMk id="4" creationId="{B093D149-DF3A-8D1C-AF17-9FA112595BA8}"/>
          </ac:spMkLst>
        </pc:spChg>
        <pc:spChg chg="mod">
          <ac:chgData name="Halil Arslan" userId="S::halil.arslan@yalova.edu.tr::a401df1a-472e-4d56-a3f8-42142d42b49a" providerId="AD" clId="Web-{D20DA394-5764-27A6-DDFD-2AF3CA2FB5B4}" dt="2024-12-24T09:05:03.456" v="8" actId="1076"/>
          <ac:spMkLst>
            <pc:docMk/>
            <pc:sldMk cId="2392644607" sldId="2065"/>
            <ac:spMk id="9" creationId="{FE20224D-A316-DFC4-24DB-84A1CF54EBBB}"/>
          </ac:spMkLst>
        </pc:spChg>
        <pc:spChg chg="mod">
          <ac:chgData name="Halil Arslan" userId="S::halil.arslan@yalova.edu.tr::a401df1a-472e-4d56-a3f8-42142d42b49a" providerId="AD" clId="Web-{D20DA394-5764-27A6-DDFD-2AF3CA2FB5B4}" dt="2024-12-24T09:05:03.440" v="6" actId="1076"/>
          <ac:spMkLst>
            <pc:docMk/>
            <pc:sldMk cId="2392644607" sldId="2065"/>
            <ac:spMk id="18" creationId="{EC14FA6B-42C7-729F-4029-E7560AE647DE}"/>
          </ac:spMkLst>
        </pc:spChg>
        <pc:picChg chg="mod">
          <ac:chgData name="Halil Arslan" userId="S::halil.arslan@yalova.edu.tr::a401df1a-472e-4d56-a3f8-42142d42b49a" providerId="AD" clId="Web-{D20DA394-5764-27A6-DDFD-2AF3CA2FB5B4}" dt="2024-12-24T09:05:03.487" v="9" actId="1076"/>
          <ac:picMkLst>
            <pc:docMk/>
            <pc:sldMk cId="2392644607" sldId="2065"/>
            <ac:picMk id="2" creationId="{2CA24509-1596-31EB-849A-3A83E85E6D8A}"/>
          </ac:picMkLst>
        </pc:picChg>
        <pc:picChg chg="mod">
          <ac:chgData name="Halil Arslan" userId="S::halil.arslan@yalova.edu.tr::a401df1a-472e-4d56-a3f8-42142d42b49a" providerId="AD" clId="Web-{D20DA394-5764-27A6-DDFD-2AF3CA2FB5B4}" dt="2024-12-24T09:05:03.518" v="10" actId="1076"/>
          <ac:picMkLst>
            <pc:docMk/>
            <pc:sldMk cId="2392644607" sldId="2065"/>
            <ac:picMk id="6" creationId="{F5A91D15-DF26-B816-E386-B05E307084EB}"/>
          </ac:picMkLst>
        </pc:picChg>
        <pc:picChg chg="mod">
          <ac:chgData name="Halil Arslan" userId="S::halil.arslan@yalova.edu.tr::a401df1a-472e-4d56-a3f8-42142d42b49a" providerId="AD" clId="Web-{D20DA394-5764-27A6-DDFD-2AF3CA2FB5B4}" dt="2024-12-24T09:05:03.534" v="11" actId="1076"/>
          <ac:picMkLst>
            <pc:docMk/>
            <pc:sldMk cId="2392644607" sldId="2065"/>
            <ac:picMk id="10" creationId="{18F1B732-D2EA-597B-3E89-4E14C4F5CF0F}"/>
          </ac:picMkLst>
        </pc:picChg>
      </pc:sldChg>
      <pc:sldChg chg="modSp">
        <pc:chgData name="Halil Arslan" userId="S::halil.arslan@yalova.edu.tr::a401df1a-472e-4d56-a3f8-42142d42b49a" providerId="AD" clId="Web-{D20DA394-5764-27A6-DDFD-2AF3CA2FB5B4}" dt="2024-12-24T09:05:17.425" v="13" actId="1076"/>
        <pc:sldMkLst>
          <pc:docMk/>
          <pc:sldMk cId="2713050332" sldId="2066"/>
        </pc:sldMkLst>
        <pc:spChg chg="mod">
          <ac:chgData name="Halil Arslan" userId="S::halil.arslan@yalova.edu.tr::a401df1a-472e-4d56-a3f8-42142d42b49a" providerId="AD" clId="Web-{D20DA394-5764-27A6-DDFD-2AF3CA2FB5B4}" dt="2024-12-24T09:05:17.409" v="12" actId="1076"/>
          <ac:spMkLst>
            <pc:docMk/>
            <pc:sldMk cId="2713050332" sldId="2066"/>
            <ac:spMk id="18" creationId="{DBF48554-5351-9FDD-6E09-EB4E81100C61}"/>
          </ac:spMkLst>
        </pc:spChg>
        <pc:picChg chg="mod">
          <ac:chgData name="Halil Arslan" userId="S::halil.arslan@yalova.edu.tr::a401df1a-472e-4d56-a3f8-42142d42b49a" providerId="AD" clId="Web-{D20DA394-5764-27A6-DDFD-2AF3CA2FB5B4}" dt="2024-12-24T09:05:17.425" v="13" actId="1076"/>
          <ac:picMkLst>
            <pc:docMk/>
            <pc:sldMk cId="2713050332" sldId="2066"/>
            <ac:picMk id="2" creationId="{2FB4EA6F-5D3D-4423-A119-325F2601C82D}"/>
          </ac:picMkLst>
        </pc:picChg>
      </pc:sldChg>
    </pc:docChg>
  </pc:docChgLst>
  <pc:docChgLst>
    <pc:chgData name="Halil Arslan" userId="S::halil.arslan@yalova.edu.tr::a401df1a-472e-4d56-a3f8-42142d42b49a" providerId="AD" clId="Web-{B3247C18-64CA-54B8-4D9A-7C41E1FDB948}"/>
    <pc:docChg chg="addSld delSld modSld sldOrd addMainMaster">
      <pc:chgData name="Halil Arslan" userId="S::halil.arslan@yalova.edu.tr::a401df1a-472e-4d56-a3f8-42142d42b49a" providerId="AD" clId="Web-{B3247C18-64CA-54B8-4D9A-7C41E1FDB948}" dt="2024-12-23T21:42:41.353" v="456" actId="20577"/>
      <pc:docMkLst>
        <pc:docMk/>
      </pc:docMkLst>
      <pc:sldChg chg="add">
        <pc:chgData name="Halil Arslan" userId="S::halil.arslan@yalova.edu.tr::a401df1a-472e-4d56-a3f8-42142d42b49a" providerId="AD" clId="Web-{B3247C18-64CA-54B8-4D9A-7C41E1FDB948}" dt="2024-12-23T21:34:06.007" v="383"/>
        <pc:sldMkLst>
          <pc:docMk/>
          <pc:sldMk cId="0" sldId="257"/>
        </pc:sldMkLst>
      </pc:sldChg>
      <pc:sldChg chg="add">
        <pc:chgData name="Halil Arslan" userId="S::halil.arslan@yalova.edu.tr::a401df1a-472e-4d56-a3f8-42142d42b49a" providerId="AD" clId="Web-{B3247C18-64CA-54B8-4D9A-7C41E1FDB948}" dt="2024-12-23T21:34:18.961" v="385"/>
        <pc:sldMkLst>
          <pc:docMk/>
          <pc:sldMk cId="0" sldId="258"/>
        </pc:sldMkLst>
      </pc:sldChg>
      <pc:sldChg chg="add">
        <pc:chgData name="Halil Arslan" userId="S::halil.arslan@yalova.edu.tr::a401df1a-472e-4d56-a3f8-42142d42b49a" providerId="AD" clId="Web-{B3247C18-64CA-54B8-4D9A-7C41E1FDB948}" dt="2024-12-23T21:34:25.633" v="386"/>
        <pc:sldMkLst>
          <pc:docMk/>
          <pc:sldMk cId="0" sldId="267"/>
        </pc:sldMkLst>
      </pc:sldChg>
      <pc:sldChg chg="add">
        <pc:chgData name="Halil Arslan" userId="S::halil.arslan@yalova.edu.tr::a401df1a-472e-4d56-a3f8-42142d42b49a" providerId="AD" clId="Web-{B3247C18-64CA-54B8-4D9A-7C41E1FDB948}" dt="2024-12-23T21:34:31.196" v="387"/>
        <pc:sldMkLst>
          <pc:docMk/>
          <pc:sldMk cId="0" sldId="271"/>
        </pc:sldMkLst>
      </pc:sldChg>
      <pc:sldChg chg="add">
        <pc:chgData name="Halil Arslan" userId="S::halil.arslan@yalova.edu.tr::a401df1a-472e-4d56-a3f8-42142d42b49a" providerId="AD" clId="Web-{B3247C18-64CA-54B8-4D9A-7C41E1FDB948}" dt="2024-12-23T21:34:37.696" v="388"/>
        <pc:sldMkLst>
          <pc:docMk/>
          <pc:sldMk cId="0" sldId="284"/>
        </pc:sldMkLst>
      </pc:sldChg>
      <pc:sldChg chg="add">
        <pc:chgData name="Halil Arslan" userId="S::halil.arslan@yalova.edu.tr::a401df1a-472e-4d56-a3f8-42142d42b49a" providerId="AD" clId="Web-{B3247C18-64CA-54B8-4D9A-7C41E1FDB948}" dt="2024-12-23T21:34:41.727" v="389"/>
        <pc:sldMkLst>
          <pc:docMk/>
          <pc:sldMk cId="623142095" sldId="285"/>
        </pc:sldMkLst>
      </pc:sldChg>
      <pc:sldChg chg="add">
        <pc:chgData name="Halil Arslan" userId="S::halil.arslan@yalova.edu.tr::a401df1a-472e-4d56-a3f8-42142d42b49a" providerId="AD" clId="Web-{B3247C18-64CA-54B8-4D9A-7C41E1FDB948}" dt="2024-12-23T21:34:46.321" v="390"/>
        <pc:sldMkLst>
          <pc:docMk/>
          <pc:sldMk cId="1365035611" sldId="286"/>
        </pc:sldMkLst>
      </pc:sldChg>
      <pc:sldChg chg="add">
        <pc:chgData name="Halil Arslan" userId="S::halil.arslan@yalova.edu.tr::a401df1a-472e-4d56-a3f8-42142d42b49a" providerId="AD" clId="Web-{B3247C18-64CA-54B8-4D9A-7C41E1FDB948}" dt="2024-12-23T21:34:50.540" v="391"/>
        <pc:sldMkLst>
          <pc:docMk/>
          <pc:sldMk cId="516171137" sldId="289"/>
        </pc:sldMkLst>
      </pc:sldChg>
      <pc:sldChg chg="add">
        <pc:chgData name="Halil Arslan" userId="S::halil.arslan@yalova.edu.tr::a401df1a-472e-4d56-a3f8-42142d42b49a" providerId="AD" clId="Web-{B3247C18-64CA-54B8-4D9A-7C41E1FDB948}" dt="2024-12-23T21:38:19.361" v="411"/>
        <pc:sldMkLst>
          <pc:docMk/>
          <pc:sldMk cId="3488127913" sldId="319"/>
        </pc:sldMkLst>
      </pc:sldChg>
      <pc:sldChg chg="add">
        <pc:chgData name="Halil Arslan" userId="S::halil.arslan@yalova.edu.tr::a401df1a-472e-4d56-a3f8-42142d42b49a" providerId="AD" clId="Web-{B3247C18-64CA-54B8-4D9A-7C41E1FDB948}" dt="2024-12-23T21:38:25.033" v="412"/>
        <pc:sldMkLst>
          <pc:docMk/>
          <pc:sldMk cId="3944304479" sldId="322"/>
        </pc:sldMkLst>
      </pc:sldChg>
      <pc:sldChg chg="modSp addAnim modAnim">
        <pc:chgData name="Halil Arslan" userId="S::halil.arslan@yalova.edu.tr::a401df1a-472e-4d56-a3f8-42142d42b49a" providerId="AD" clId="Web-{B3247C18-64CA-54B8-4D9A-7C41E1FDB948}" dt="2024-12-23T20:45:19.338" v="60"/>
        <pc:sldMkLst>
          <pc:docMk/>
          <pc:sldMk cId="4145816943" sldId="325"/>
        </pc:sldMkLst>
        <pc:spChg chg="mod">
          <ac:chgData name="Halil Arslan" userId="S::halil.arslan@yalova.edu.tr::a401df1a-472e-4d56-a3f8-42142d42b49a" providerId="AD" clId="Web-{B3247C18-64CA-54B8-4D9A-7C41E1FDB948}" dt="2024-12-23T20:42:34.407" v="47" actId="1076"/>
          <ac:spMkLst>
            <pc:docMk/>
            <pc:sldMk cId="4145816943" sldId="325"/>
            <ac:spMk id="33" creationId="{A05B56F3-8068-4DC2-B6FB-68B4ADE6A6D4}"/>
          </ac:spMkLst>
        </pc:spChg>
        <pc:grpChg chg="mod">
          <ac:chgData name="Halil Arslan" userId="S::halil.arslan@yalova.edu.tr::a401df1a-472e-4d56-a3f8-42142d42b49a" providerId="AD" clId="Web-{B3247C18-64CA-54B8-4D9A-7C41E1FDB948}" dt="2024-12-23T20:42:40.301" v="50" actId="1076"/>
          <ac:grpSpMkLst>
            <pc:docMk/>
            <pc:sldMk cId="4145816943" sldId="325"/>
            <ac:grpSpMk id="36" creationId="{0E83AE77-098E-449A-894B-2D7F7DCF10FB}"/>
          </ac:grpSpMkLst>
        </pc:grpChg>
      </pc:sldChg>
      <pc:sldChg chg="add del">
        <pc:chgData name="Halil Arslan" userId="S::halil.arslan@yalova.edu.tr::a401df1a-472e-4d56-a3f8-42142d42b49a" providerId="AD" clId="Web-{B3247C18-64CA-54B8-4D9A-7C41E1FDB948}" dt="2024-12-23T21:37:20.935" v="410"/>
        <pc:sldMkLst>
          <pc:docMk/>
          <pc:sldMk cId="1590105435" sldId="329"/>
        </pc:sldMkLst>
      </pc:sldChg>
      <pc:sldChg chg="addAnim modAnim">
        <pc:chgData name="Halil Arslan" userId="S::halil.arslan@yalova.edu.tr::a401df1a-472e-4d56-a3f8-42142d42b49a" providerId="AD" clId="Web-{B3247C18-64CA-54B8-4D9A-7C41E1FDB948}" dt="2024-12-23T20:50:09.835" v="79"/>
        <pc:sldMkLst>
          <pc:docMk/>
          <pc:sldMk cId="576073885" sldId="903"/>
        </pc:sldMkLst>
      </pc:sldChg>
      <pc:sldChg chg="add">
        <pc:chgData name="Halil Arslan" userId="S::halil.arslan@yalova.edu.tr::a401df1a-472e-4d56-a3f8-42142d42b49a" providerId="AD" clId="Web-{B3247C18-64CA-54B8-4D9A-7C41E1FDB948}" dt="2024-12-23T21:40:10.256" v="421"/>
        <pc:sldMkLst>
          <pc:docMk/>
          <pc:sldMk cId="4012186040" sldId="1960"/>
        </pc:sldMkLst>
      </pc:sldChg>
      <pc:sldChg chg="add">
        <pc:chgData name="Halil Arslan" userId="S::halil.arslan@yalova.edu.tr::a401df1a-472e-4d56-a3f8-42142d42b49a" providerId="AD" clId="Web-{B3247C18-64CA-54B8-4D9A-7C41E1FDB948}" dt="2024-12-23T21:40:16.396" v="422"/>
        <pc:sldMkLst>
          <pc:docMk/>
          <pc:sldMk cId="2819681936" sldId="1972"/>
        </pc:sldMkLst>
      </pc:sldChg>
      <pc:sldChg chg="add">
        <pc:chgData name="Halil Arslan" userId="S::halil.arslan@yalova.edu.tr::a401df1a-472e-4d56-a3f8-42142d42b49a" providerId="AD" clId="Web-{B3247C18-64CA-54B8-4D9A-7C41E1FDB948}" dt="2024-12-23T21:34:12.430" v="384"/>
        <pc:sldMkLst>
          <pc:docMk/>
          <pc:sldMk cId="117968330" sldId="1973"/>
        </pc:sldMkLst>
      </pc:sldChg>
      <pc:sldChg chg="delSp modSp addAnim delAnim">
        <pc:chgData name="Halil Arslan" userId="S::halil.arslan@yalova.edu.tr::a401df1a-472e-4d56-a3f8-42142d42b49a" providerId="AD" clId="Web-{B3247C18-64CA-54B8-4D9A-7C41E1FDB948}" dt="2024-12-23T20:36:56.631" v="15" actId="1076"/>
        <pc:sldMkLst>
          <pc:docMk/>
          <pc:sldMk cId="2854735457" sldId="1976"/>
        </pc:sldMkLst>
        <pc:spChg chg="del mod">
          <ac:chgData name="Halil Arslan" userId="S::halil.arslan@yalova.edu.tr::a401df1a-472e-4d56-a3f8-42142d42b49a" providerId="AD" clId="Web-{B3247C18-64CA-54B8-4D9A-7C41E1FDB948}" dt="2024-12-23T20:36:51.287" v="14"/>
          <ac:spMkLst>
            <pc:docMk/>
            <pc:sldMk cId="2854735457" sldId="1976"/>
            <ac:spMk id="34" creationId="{6700D9E2-C4C9-8A95-2148-C9D9D89438D4}"/>
          </ac:spMkLst>
        </pc:spChg>
        <pc:grpChg chg="mod">
          <ac:chgData name="Halil Arslan" userId="S::halil.arslan@yalova.edu.tr::a401df1a-472e-4d56-a3f8-42142d42b49a" providerId="AD" clId="Web-{B3247C18-64CA-54B8-4D9A-7C41E1FDB948}" dt="2024-12-23T20:36:56.631" v="15" actId="1076"/>
          <ac:grpSpMkLst>
            <pc:docMk/>
            <pc:sldMk cId="2854735457" sldId="1976"/>
            <ac:grpSpMk id="16" creationId="{EB07260B-9298-5351-5242-E485B3EE8EC5}"/>
          </ac:grpSpMkLst>
        </pc:grpChg>
      </pc:sldChg>
      <pc:sldChg chg="add">
        <pc:chgData name="Halil Arslan" userId="S::halil.arslan@yalova.edu.tr::a401df1a-472e-4d56-a3f8-42142d42b49a" providerId="AD" clId="Web-{B3247C18-64CA-54B8-4D9A-7C41E1FDB948}" dt="2024-12-23T21:40:22.818" v="423"/>
        <pc:sldMkLst>
          <pc:docMk/>
          <pc:sldMk cId="275950033" sldId="2021"/>
        </pc:sldMkLst>
      </pc:sldChg>
      <pc:sldChg chg="modSp">
        <pc:chgData name="Halil Arslan" userId="S::halil.arslan@yalova.edu.tr::a401df1a-472e-4d56-a3f8-42142d42b49a" providerId="AD" clId="Web-{B3247C18-64CA-54B8-4D9A-7C41E1FDB948}" dt="2024-12-23T21:35:32.932" v="404" actId="20577"/>
        <pc:sldMkLst>
          <pc:docMk/>
          <pc:sldMk cId="4289368307" sldId="2035"/>
        </pc:sldMkLst>
        <pc:spChg chg="mod">
          <ac:chgData name="Halil Arslan" userId="S::halil.arslan@yalova.edu.tr::a401df1a-472e-4d56-a3f8-42142d42b49a" providerId="AD" clId="Web-{B3247C18-64CA-54B8-4D9A-7C41E1FDB948}" dt="2024-12-23T21:35:32.932" v="404" actId="20577"/>
          <ac:spMkLst>
            <pc:docMk/>
            <pc:sldMk cId="4289368307" sldId="2035"/>
            <ac:spMk id="3" creationId="{BC4CD07F-4645-41EE-9C45-E0A43C70ABCB}"/>
          </ac:spMkLst>
        </pc:spChg>
      </pc:sldChg>
      <pc:sldChg chg="add">
        <pc:chgData name="Halil Arslan" userId="S::halil.arslan@yalova.edu.tr::a401df1a-472e-4d56-a3f8-42142d42b49a" providerId="AD" clId="Web-{B3247C18-64CA-54B8-4D9A-7C41E1FDB948}" dt="2024-12-23T21:40:28.037" v="424"/>
        <pc:sldMkLst>
          <pc:docMk/>
          <pc:sldMk cId="3978044845" sldId="2041"/>
        </pc:sldMkLst>
      </pc:sldChg>
      <pc:sldChg chg="add">
        <pc:chgData name="Halil Arslan" userId="S::halil.arslan@yalova.edu.tr::a401df1a-472e-4d56-a3f8-42142d42b49a" providerId="AD" clId="Web-{B3247C18-64CA-54B8-4D9A-7C41E1FDB948}" dt="2024-12-23T21:41:25.898" v="433"/>
        <pc:sldMkLst>
          <pc:docMk/>
          <pc:sldMk cId="3990834709" sldId="2042"/>
        </pc:sldMkLst>
      </pc:sldChg>
      <pc:sldChg chg="addSp addAnim delAnim modAnim">
        <pc:chgData name="Halil Arslan" userId="S::halil.arslan@yalova.edu.tr::a401df1a-472e-4d56-a3f8-42142d42b49a" providerId="AD" clId="Web-{B3247C18-64CA-54B8-4D9A-7C41E1FDB948}" dt="2024-12-23T20:41:42.015" v="44"/>
        <pc:sldMkLst>
          <pc:docMk/>
          <pc:sldMk cId="3594853704" sldId="2044"/>
        </pc:sldMkLst>
        <pc:grpChg chg="add">
          <ac:chgData name="Halil Arslan" userId="S::halil.arslan@yalova.edu.tr::a401df1a-472e-4d56-a3f8-42142d42b49a" providerId="AD" clId="Web-{B3247C18-64CA-54B8-4D9A-7C41E1FDB948}" dt="2024-12-23T20:39:42.090" v="37"/>
          <ac:grpSpMkLst>
            <pc:docMk/>
            <pc:sldMk cId="3594853704" sldId="2044"/>
            <ac:grpSpMk id="5" creationId="{43FCF90E-A894-866E-7707-9CAAFDE76359}"/>
          </ac:grpSpMkLst>
        </pc:grpChg>
        <pc:grpChg chg="add">
          <ac:chgData name="Halil Arslan" userId="S::halil.arslan@yalova.edu.tr::a401df1a-472e-4d56-a3f8-42142d42b49a" providerId="AD" clId="Web-{B3247C18-64CA-54B8-4D9A-7C41E1FDB948}" dt="2024-12-23T20:40:04.262" v="39"/>
          <ac:grpSpMkLst>
            <pc:docMk/>
            <pc:sldMk cId="3594853704" sldId="2044"/>
            <ac:grpSpMk id="7" creationId="{F01677FF-ED37-EA51-1F89-C6239A6C1F89}"/>
          </ac:grpSpMkLst>
        </pc:grpChg>
      </pc:sldChg>
      <pc:sldChg chg="delSp modSp addAnim">
        <pc:chgData name="Halil Arslan" userId="S::halil.arslan@yalova.edu.tr::a401df1a-472e-4d56-a3f8-42142d42b49a" providerId="AD" clId="Web-{B3247C18-64CA-54B8-4D9A-7C41E1FDB948}" dt="2024-12-23T21:31:36.207" v="376" actId="20577"/>
        <pc:sldMkLst>
          <pc:docMk/>
          <pc:sldMk cId="2424452043" sldId="2045"/>
        </pc:sldMkLst>
        <pc:spChg chg="del">
          <ac:chgData name="Halil Arslan" userId="S::halil.arslan@yalova.edu.tr::a401df1a-472e-4d56-a3f8-42142d42b49a" providerId="AD" clId="Web-{B3247C18-64CA-54B8-4D9A-7C41E1FDB948}" dt="2024-12-23T21:29:03.859" v="318"/>
          <ac:spMkLst>
            <pc:docMk/>
            <pc:sldMk cId="2424452043" sldId="2045"/>
            <ac:spMk id="2" creationId="{32F01C7F-917D-742D-B360-5A217BCFDDFD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31:36.207" v="376" actId="20577"/>
          <ac:spMkLst>
            <pc:docMk/>
            <pc:sldMk cId="2424452043" sldId="2045"/>
            <ac:spMk id="13" creationId="{6FDD021B-DC47-F18C-492F-F2EC31489274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31:18.409" v="362" actId="14100"/>
          <ac:spMkLst>
            <pc:docMk/>
            <pc:sldMk cId="2424452043" sldId="2045"/>
            <ac:spMk id="14" creationId="{B91437E2-ACE8-291D-20C4-A03510D08AC0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31:21.519" v="370" actId="20577"/>
          <ac:spMkLst>
            <pc:docMk/>
            <pc:sldMk cId="2424452043" sldId="2045"/>
            <ac:spMk id="16" creationId="{45B23BCF-4CAB-CE9B-AB32-1D90948BC575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31:32.566" v="375" actId="20577"/>
          <ac:spMkLst>
            <pc:docMk/>
            <pc:sldMk cId="2424452043" sldId="2045"/>
            <ac:spMk id="17" creationId="{9E4F4C64-E7BD-F5EF-D0A7-FEDFF4CF44FF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31:26.191" v="371" actId="20577"/>
          <ac:spMkLst>
            <pc:docMk/>
            <pc:sldMk cId="2424452043" sldId="2045"/>
            <ac:spMk id="18" creationId="{C578A8E6-27A0-A633-D512-1E94A3A141A9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31:30.316" v="372" actId="20577"/>
          <ac:spMkLst>
            <pc:docMk/>
            <pc:sldMk cId="2424452043" sldId="2045"/>
            <ac:spMk id="21" creationId="{43927AFD-AF03-49F7-1476-567A39AAF3D0}"/>
          </ac:spMkLst>
        </pc:spChg>
        <pc:picChg chg="mod">
          <ac:chgData name="Halil Arslan" userId="S::halil.arslan@yalova.edu.tr::a401df1a-472e-4d56-a3f8-42142d42b49a" providerId="AD" clId="Web-{B3247C18-64CA-54B8-4D9A-7C41E1FDB948}" dt="2024-12-23T21:30:11.423" v="344" actId="1076"/>
          <ac:picMkLst>
            <pc:docMk/>
            <pc:sldMk cId="2424452043" sldId="2045"/>
            <ac:picMk id="6" creationId="{14F9FEDA-0955-7675-53DB-B3EA336E3B30}"/>
          </ac:picMkLst>
        </pc:picChg>
        <pc:picChg chg="mod">
          <ac:chgData name="Halil Arslan" userId="S::halil.arslan@yalova.edu.tr::a401df1a-472e-4d56-a3f8-42142d42b49a" providerId="AD" clId="Web-{B3247C18-64CA-54B8-4D9A-7C41E1FDB948}" dt="2024-12-23T21:30:02.642" v="341" actId="1076"/>
          <ac:picMkLst>
            <pc:docMk/>
            <pc:sldMk cId="2424452043" sldId="2045"/>
            <ac:picMk id="8" creationId="{79A9EE77-322A-88D2-BB6F-1C484143A58A}"/>
          </ac:picMkLst>
        </pc:picChg>
        <pc:picChg chg="mod">
          <ac:chgData name="Halil Arslan" userId="S::halil.arslan@yalova.edu.tr::a401df1a-472e-4d56-a3f8-42142d42b49a" providerId="AD" clId="Web-{B3247C18-64CA-54B8-4D9A-7C41E1FDB948}" dt="2024-12-23T21:30:59.346" v="354" actId="1076"/>
          <ac:picMkLst>
            <pc:docMk/>
            <pc:sldMk cId="2424452043" sldId="2045"/>
            <ac:picMk id="12" creationId="{EA0B9E1E-6420-F7BB-DD3D-D2BE75204883}"/>
          </ac:picMkLst>
        </pc:picChg>
        <pc:picChg chg="mod">
          <ac:chgData name="Halil Arslan" userId="S::halil.arslan@yalova.edu.tr::a401df1a-472e-4d56-a3f8-42142d42b49a" providerId="AD" clId="Web-{B3247C18-64CA-54B8-4D9A-7C41E1FDB948}" dt="2024-12-23T21:29:13.390" v="320" actId="1076"/>
          <ac:picMkLst>
            <pc:docMk/>
            <pc:sldMk cId="2424452043" sldId="2045"/>
            <ac:picMk id="20" creationId="{E0FEDCB3-8F07-3BC4-8ABD-01EE7239A9F3}"/>
          </ac:picMkLst>
        </pc:picChg>
        <pc:picChg chg="mod">
          <ac:chgData name="Halil Arslan" userId="S::halil.arslan@yalova.edu.tr::a401df1a-472e-4d56-a3f8-42142d42b49a" providerId="AD" clId="Web-{B3247C18-64CA-54B8-4D9A-7C41E1FDB948}" dt="2024-12-23T21:29:26.109" v="323" actId="1076"/>
          <ac:picMkLst>
            <pc:docMk/>
            <pc:sldMk cId="2424452043" sldId="2045"/>
            <ac:picMk id="23" creationId="{7DD4468D-D9E0-25CE-A2CF-FCD9023E45C3}"/>
          </ac:picMkLst>
        </pc:picChg>
      </pc:sldChg>
      <pc:sldChg chg="addAnim delAnim">
        <pc:chgData name="Halil Arslan" userId="S::halil.arslan@yalova.edu.tr::a401df1a-472e-4d56-a3f8-42142d42b49a" providerId="AD" clId="Web-{B3247C18-64CA-54B8-4D9A-7C41E1FDB948}" dt="2024-12-23T20:47:28.158" v="70"/>
        <pc:sldMkLst>
          <pc:docMk/>
          <pc:sldMk cId="482754372" sldId="2046"/>
        </pc:sldMkLst>
      </pc:sldChg>
      <pc:sldChg chg="addAnim modAnim">
        <pc:chgData name="Halil Arslan" userId="S::halil.arslan@yalova.edu.tr::a401df1a-472e-4d56-a3f8-42142d42b49a" providerId="AD" clId="Web-{B3247C18-64CA-54B8-4D9A-7C41E1FDB948}" dt="2024-12-23T20:53:37.731" v="124"/>
        <pc:sldMkLst>
          <pc:docMk/>
          <pc:sldMk cId="3869923304" sldId="2047"/>
        </pc:sldMkLst>
      </pc:sldChg>
      <pc:sldChg chg="addAnim modAnim">
        <pc:chgData name="Halil Arslan" userId="S::halil.arslan@yalova.edu.tr::a401df1a-472e-4d56-a3f8-42142d42b49a" providerId="AD" clId="Web-{B3247C18-64CA-54B8-4D9A-7C41E1FDB948}" dt="2024-12-23T20:57:32.846" v="138"/>
        <pc:sldMkLst>
          <pc:docMk/>
          <pc:sldMk cId="1322883839" sldId="2048"/>
        </pc:sldMkLst>
      </pc:sldChg>
      <pc:sldChg chg="addAnim">
        <pc:chgData name="Halil Arslan" userId="S::halil.arslan@yalova.edu.tr::a401df1a-472e-4d56-a3f8-42142d42b49a" providerId="AD" clId="Web-{B3247C18-64CA-54B8-4D9A-7C41E1FDB948}" dt="2024-12-23T20:55:12.936" v="130"/>
        <pc:sldMkLst>
          <pc:docMk/>
          <pc:sldMk cId="998970330" sldId="2049"/>
        </pc:sldMkLst>
      </pc:sldChg>
      <pc:sldChg chg="addSp addAnim">
        <pc:chgData name="Halil Arslan" userId="S::halil.arslan@yalova.edu.tr::a401df1a-472e-4d56-a3f8-42142d42b49a" providerId="AD" clId="Web-{B3247C18-64CA-54B8-4D9A-7C41E1FDB948}" dt="2024-12-23T20:56:47.830" v="136"/>
        <pc:sldMkLst>
          <pc:docMk/>
          <pc:sldMk cId="3377277165" sldId="2050"/>
        </pc:sldMkLst>
        <pc:grpChg chg="add">
          <ac:chgData name="Halil Arslan" userId="S::halil.arslan@yalova.edu.tr::a401df1a-472e-4d56-a3f8-42142d42b49a" providerId="AD" clId="Web-{B3247C18-64CA-54B8-4D9A-7C41E1FDB948}" dt="2024-12-23T20:56:19.298" v="133"/>
          <ac:grpSpMkLst>
            <pc:docMk/>
            <pc:sldMk cId="3377277165" sldId="2050"/>
            <ac:grpSpMk id="2" creationId="{D389EC07-1E8F-A2FE-B085-758E02632094}"/>
          </ac:grpSpMkLst>
        </pc:grpChg>
        <pc:grpChg chg="add">
          <ac:chgData name="Halil Arslan" userId="S::halil.arslan@yalova.edu.tr::a401df1a-472e-4d56-a3f8-42142d42b49a" providerId="AD" clId="Web-{B3247C18-64CA-54B8-4D9A-7C41E1FDB948}" dt="2024-12-23T20:56:24.188" v="134"/>
          <ac:grpSpMkLst>
            <pc:docMk/>
            <pc:sldMk cId="3377277165" sldId="2050"/>
            <ac:grpSpMk id="3" creationId="{C4D82A49-BD06-A876-AA94-CE0054EC506C}"/>
          </ac:grpSpMkLst>
        </pc:grpChg>
      </pc:sldChg>
      <pc:sldChg chg="addAnim modAnim">
        <pc:chgData name="Halil Arslan" userId="S::halil.arslan@yalova.edu.tr::a401df1a-472e-4d56-a3f8-42142d42b49a" providerId="AD" clId="Web-{B3247C18-64CA-54B8-4D9A-7C41E1FDB948}" dt="2024-12-23T20:52:18.119" v="118"/>
        <pc:sldMkLst>
          <pc:docMk/>
          <pc:sldMk cId="3568130136" sldId="2051"/>
        </pc:sldMkLst>
      </pc:sldChg>
      <pc:sldChg chg="addAnim">
        <pc:chgData name="Halil Arslan" userId="S::halil.arslan@yalova.edu.tr::a401df1a-472e-4d56-a3f8-42142d42b49a" providerId="AD" clId="Web-{B3247C18-64CA-54B8-4D9A-7C41E1FDB948}" dt="2024-12-23T20:58:35.395" v="140"/>
        <pc:sldMkLst>
          <pc:docMk/>
          <pc:sldMk cId="747816313" sldId="2052"/>
        </pc:sldMkLst>
      </pc:sldChg>
      <pc:sldChg chg="addAnim">
        <pc:chgData name="Halil Arslan" userId="S::halil.arslan@yalova.edu.tr::a401df1a-472e-4d56-a3f8-42142d42b49a" providerId="AD" clId="Web-{B3247C18-64CA-54B8-4D9A-7C41E1FDB948}" dt="2024-12-23T20:58:18.832" v="139"/>
        <pc:sldMkLst>
          <pc:docMk/>
          <pc:sldMk cId="520053682" sldId="2053"/>
        </pc:sldMkLst>
      </pc:sldChg>
      <pc:sldChg chg="addSp delSp modSp">
        <pc:chgData name="Halil Arslan" userId="S::halil.arslan@yalova.edu.tr::a401df1a-472e-4d56-a3f8-42142d42b49a" providerId="AD" clId="Web-{B3247C18-64CA-54B8-4D9A-7C41E1FDB948}" dt="2024-12-23T21:28:12.764" v="312" actId="20577"/>
        <pc:sldMkLst>
          <pc:docMk/>
          <pc:sldMk cId="213233816" sldId="2054"/>
        </pc:sldMkLst>
        <pc:spChg chg="mod">
          <ac:chgData name="Halil Arslan" userId="S::halil.arslan@yalova.edu.tr::a401df1a-472e-4d56-a3f8-42142d42b49a" providerId="AD" clId="Web-{B3247C18-64CA-54B8-4D9A-7C41E1FDB948}" dt="2024-12-23T21:23:14.084" v="245" actId="1076"/>
          <ac:spMkLst>
            <pc:docMk/>
            <pc:sldMk cId="213233816" sldId="2054"/>
            <ac:spMk id="2" creationId="{1D796895-BCAB-7942-C2B9-21276D2E85E1}"/>
          </ac:spMkLst>
        </pc:spChg>
        <pc:spChg chg="add mod">
          <ac:chgData name="Halil Arslan" userId="S::halil.arslan@yalova.edu.tr::a401df1a-472e-4d56-a3f8-42142d42b49a" providerId="AD" clId="Web-{B3247C18-64CA-54B8-4D9A-7C41E1FDB948}" dt="2024-12-23T21:24:35.633" v="263" actId="1076"/>
          <ac:spMkLst>
            <pc:docMk/>
            <pc:sldMk cId="213233816" sldId="2054"/>
            <ac:spMk id="3" creationId="{EB17A725-C0AA-3623-35C8-6918435689A8}"/>
          </ac:spMkLst>
        </pc:spChg>
        <pc:spChg chg="add mod">
          <ac:chgData name="Halil Arslan" userId="S::halil.arslan@yalova.edu.tr::a401df1a-472e-4d56-a3f8-42142d42b49a" providerId="AD" clId="Web-{B3247C18-64CA-54B8-4D9A-7C41E1FDB948}" dt="2024-12-23T21:24:58.883" v="267" actId="20577"/>
          <ac:spMkLst>
            <pc:docMk/>
            <pc:sldMk cId="213233816" sldId="2054"/>
            <ac:spMk id="7" creationId="{151675D0-96F5-B0D9-0FB4-7E30F24F327F}"/>
          </ac:spMkLst>
        </pc:spChg>
        <pc:spChg chg="add mod">
          <ac:chgData name="Halil Arslan" userId="S::halil.arslan@yalova.edu.tr::a401df1a-472e-4d56-a3f8-42142d42b49a" providerId="AD" clId="Web-{B3247C18-64CA-54B8-4D9A-7C41E1FDB948}" dt="2024-12-23T21:28:12.764" v="312" actId="20577"/>
          <ac:spMkLst>
            <pc:docMk/>
            <pc:sldMk cId="213233816" sldId="2054"/>
            <ac:spMk id="8" creationId="{D2A5B720-FE95-1E95-4FBB-E60E5CBB161E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24:14.023" v="258" actId="1076"/>
          <ac:spMkLst>
            <pc:docMk/>
            <pc:sldMk cId="213233816" sldId="2054"/>
            <ac:spMk id="11" creationId="{675FE82F-BF6D-9858-8056-BBB8EC2B26AC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24:14.038" v="259" actId="1076"/>
          <ac:spMkLst>
            <pc:docMk/>
            <pc:sldMk cId="213233816" sldId="2054"/>
            <ac:spMk id="12" creationId="{2FEB83B3-2C1B-C483-E980-44BE59C4C54E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23:48.632" v="256" actId="14100"/>
          <ac:spMkLst>
            <pc:docMk/>
            <pc:sldMk cId="213233816" sldId="2054"/>
            <ac:spMk id="13" creationId="{21C37310-F315-05FD-19B1-8758BD7DA4DE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23:48.632" v="255" actId="14100"/>
          <ac:spMkLst>
            <pc:docMk/>
            <pc:sldMk cId="213233816" sldId="2054"/>
            <ac:spMk id="14" creationId="{1466D168-84A9-E466-E6AF-9BAE61136841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23:53.304" v="257" actId="14100"/>
          <ac:spMkLst>
            <pc:docMk/>
            <pc:sldMk cId="213233816" sldId="2054"/>
            <ac:spMk id="15" creationId="{5AD76DD9-9502-C805-BB6F-A07841CCAF7D}"/>
          </ac:spMkLst>
        </pc:spChg>
        <pc:spChg chg="del mod">
          <ac:chgData name="Halil Arslan" userId="S::halil.arslan@yalova.edu.tr::a401df1a-472e-4d56-a3f8-42142d42b49a" providerId="AD" clId="Web-{B3247C18-64CA-54B8-4D9A-7C41E1FDB948}" dt="2024-12-23T21:23:18.865" v="246"/>
          <ac:spMkLst>
            <pc:docMk/>
            <pc:sldMk cId="213233816" sldId="2054"/>
            <ac:spMk id="16" creationId="{CEF06C64-99DA-0689-FE66-1AC8CC3FCC99}"/>
          </ac:spMkLst>
        </pc:spChg>
        <pc:spChg chg="del">
          <ac:chgData name="Halil Arslan" userId="S::halil.arslan@yalova.edu.tr::a401df1a-472e-4d56-a3f8-42142d42b49a" providerId="AD" clId="Web-{B3247C18-64CA-54B8-4D9A-7C41E1FDB948}" dt="2024-12-23T21:23:20.881" v="247"/>
          <ac:spMkLst>
            <pc:docMk/>
            <pc:sldMk cId="213233816" sldId="2054"/>
            <ac:spMk id="17" creationId="{80CBE9A3-5AB1-AD62-96BC-8B620D0BCC18}"/>
          </ac:spMkLst>
        </pc:spChg>
      </pc:sldChg>
      <pc:sldChg chg="modSp addAnim modAnim">
        <pc:chgData name="Halil Arslan" userId="S::halil.arslan@yalova.edu.tr::a401df1a-472e-4d56-a3f8-42142d42b49a" providerId="AD" clId="Web-{B3247C18-64CA-54B8-4D9A-7C41E1FDB948}" dt="2024-12-23T21:10:32.403" v="166"/>
        <pc:sldMkLst>
          <pc:docMk/>
          <pc:sldMk cId="1739393161" sldId="2055"/>
        </pc:sldMkLst>
        <pc:spChg chg="mod">
          <ac:chgData name="Halil Arslan" userId="S::halil.arslan@yalova.edu.tr::a401df1a-472e-4d56-a3f8-42142d42b49a" providerId="AD" clId="Web-{B3247C18-64CA-54B8-4D9A-7C41E1FDB948}" dt="2024-12-23T21:07:52.679" v="151" actId="14100"/>
          <ac:spMkLst>
            <pc:docMk/>
            <pc:sldMk cId="1739393161" sldId="2055"/>
            <ac:spMk id="32" creationId="{0F2198E2-B38D-ABD1-4032-14451BC5B15D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08:07.539" v="154" actId="1076"/>
          <ac:spMkLst>
            <pc:docMk/>
            <pc:sldMk cId="1739393161" sldId="2055"/>
            <ac:spMk id="33" creationId="{37E763F8-94D2-A514-965D-733CAD8014B6}"/>
          </ac:spMkLst>
        </pc:spChg>
        <pc:grpChg chg="mod">
          <ac:chgData name="Halil Arslan" userId="S::halil.arslan@yalova.edu.tr::a401df1a-472e-4d56-a3f8-42142d42b49a" providerId="AD" clId="Web-{B3247C18-64CA-54B8-4D9A-7C41E1FDB948}" dt="2024-12-23T21:08:19.617" v="156" actId="1076"/>
          <ac:grpSpMkLst>
            <pc:docMk/>
            <pc:sldMk cId="1739393161" sldId="2055"/>
            <ac:grpSpMk id="34" creationId="{F04A01BF-3AE4-2CEA-3CFD-CCC0D8A05007}"/>
          </ac:grpSpMkLst>
        </pc:grpChg>
      </pc:sldChg>
      <pc:sldChg chg="addAnim">
        <pc:chgData name="Halil Arslan" userId="S::halil.arslan@yalova.edu.tr::a401df1a-472e-4d56-a3f8-42142d42b49a" providerId="AD" clId="Web-{B3247C18-64CA-54B8-4D9A-7C41E1FDB948}" dt="2024-12-23T21:28:43.827" v="316"/>
        <pc:sldMkLst>
          <pc:docMk/>
          <pc:sldMk cId="2158345120" sldId="2056"/>
        </pc:sldMkLst>
      </pc:sldChg>
      <pc:sldChg chg="ord">
        <pc:chgData name="Halil Arslan" userId="S::halil.arslan@yalova.edu.tr::a401df1a-472e-4d56-a3f8-42142d42b49a" providerId="AD" clId="Web-{B3247C18-64CA-54B8-4D9A-7C41E1FDB948}" dt="2024-12-23T21:32:25.224" v="382"/>
        <pc:sldMkLst>
          <pc:docMk/>
          <pc:sldMk cId="1427909953" sldId="2057"/>
        </pc:sldMkLst>
      </pc:sldChg>
      <pc:sldChg chg="addSp addAnim">
        <pc:chgData name="Halil Arslan" userId="S::halil.arslan@yalova.edu.tr::a401df1a-472e-4d56-a3f8-42142d42b49a" providerId="AD" clId="Web-{B3247C18-64CA-54B8-4D9A-7C41E1FDB948}" dt="2024-12-23T20:56:04.250" v="132"/>
        <pc:sldMkLst>
          <pc:docMk/>
          <pc:sldMk cId="3735918768" sldId="2058"/>
        </pc:sldMkLst>
        <pc:grpChg chg="add">
          <ac:chgData name="Halil Arslan" userId="S::halil.arslan@yalova.edu.tr::a401df1a-472e-4d56-a3f8-42142d42b49a" providerId="AD" clId="Web-{B3247C18-64CA-54B8-4D9A-7C41E1FDB948}" dt="2024-12-23T20:55:55.578" v="131"/>
          <ac:grpSpMkLst>
            <pc:docMk/>
            <pc:sldMk cId="3735918768" sldId="2058"/>
            <ac:grpSpMk id="2" creationId="{13C2569D-E9B3-B4B6-7AFA-56F80F39D469}"/>
          </ac:grpSpMkLst>
        </pc:grpChg>
      </pc:sldChg>
      <pc:sldChg chg="modSp addAnim">
        <pc:chgData name="Halil Arslan" userId="S::halil.arslan@yalova.edu.tr::a401df1a-472e-4d56-a3f8-42142d42b49a" providerId="AD" clId="Web-{B3247C18-64CA-54B8-4D9A-7C41E1FDB948}" dt="2024-12-23T21:30:33.392" v="351" actId="14100"/>
        <pc:sldMkLst>
          <pc:docMk/>
          <pc:sldMk cId="685422306" sldId="2059"/>
        </pc:sldMkLst>
        <pc:spChg chg="mod">
          <ac:chgData name="Halil Arslan" userId="S::halil.arslan@yalova.edu.tr::a401df1a-472e-4d56-a3f8-42142d42b49a" providerId="AD" clId="Web-{B3247C18-64CA-54B8-4D9A-7C41E1FDB948}" dt="2024-12-23T21:14:24.710" v="186" actId="20577"/>
          <ac:spMkLst>
            <pc:docMk/>
            <pc:sldMk cId="685422306" sldId="2059"/>
            <ac:spMk id="2" creationId="{2F4CD432-9C1D-2E57-56E8-6A3599427886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14:08.303" v="182" actId="20577"/>
          <ac:spMkLst>
            <pc:docMk/>
            <pc:sldMk cId="685422306" sldId="2059"/>
            <ac:spMk id="9" creationId="{848BFF73-AABF-FBAB-4817-44712A756A6C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12:34.032" v="168" actId="1076"/>
          <ac:spMkLst>
            <pc:docMk/>
            <pc:sldMk cId="685422306" sldId="2059"/>
            <ac:spMk id="17" creationId="{21E5D42C-6FF9-CC82-E24C-6315B25A8865}"/>
          </ac:spMkLst>
        </pc:spChg>
        <pc:spChg chg="mod">
          <ac:chgData name="Halil Arslan" userId="S::halil.arslan@yalova.edu.tr::a401df1a-472e-4d56-a3f8-42142d42b49a" providerId="AD" clId="Web-{B3247C18-64CA-54B8-4D9A-7C41E1FDB948}" dt="2024-12-23T21:14:11.038" v="183" actId="20577"/>
          <ac:spMkLst>
            <pc:docMk/>
            <pc:sldMk cId="685422306" sldId="2059"/>
            <ac:spMk id="61" creationId="{283A2875-7129-6D44-EC04-7194F4BD1E72}"/>
          </ac:spMkLst>
        </pc:spChg>
        <pc:picChg chg="mod">
          <ac:chgData name="Halil Arslan" userId="S::halil.arslan@yalova.edu.tr::a401df1a-472e-4d56-a3f8-42142d42b49a" providerId="AD" clId="Web-{B3247C18-64CA-54B8-4D9A-7C41E1FDB948}" dt="2024-12-23T21:30:33.392" v="351" actId="14100"/>
          <ac:picMkLst>
            <pc:docMk/>
            <pc:sldMk cId="685422306" sldId="2059"/>
            <ac:picMk id="7" creationId="{715DB528-47EC-2D61-CEE9-4EA43E3F3F16}"/>
          </ac:picMkLst>
        </pc:picChg>
        <pc:picChg chg="mod">
          <ac:chgData name="Halil Arslan" userId="S::halil.arslan@yalova.edu.tr::a401df1a-472e-4d56-a3f8-42142d42b49a" providerId="AD" clId="Web-{B3247C18-64CA-54B8-4D9A-7C41E1FDB948}" dt="2024-12-23T21:30:18.595" v="346"/>
          <ac:picMkLst>
            <pc:docMk/>
            <pc:sldMk cId="685422306" sldId="2059"/>
            <ac:picMk id="59" creationId="{321DAB3B-5F78-9344-652D-B4B274DA70D1}"/>
          </ac:picMkLst>
        </pc:picChg>
        <pc:picChg chg="mod">
          <ac:chgData name="Halil Arslan" userId="S::halil.arslan@yalova.edu.tr::a401df1a-472e-4d56-a3f8-42142d42b49a" providerId="AD" clId="Web-{B3247C18-64CA-54B8-4D9A-7C41E1FDB948}" dt="2024-12-23T21:30:25.705" v="349"/>
          <ac:picMkLst>
            <pc:docMk/>
            <pc:sldMk cId="685422306" sldId="2059"/>
            <ac:picMk id="60" creationId="{A8E32F94-A6A9-800A-14DE-9506DECDBCA5}"/>
          </ac:picMkLst>
        </pc:picChg>
      </pc:sldChg>
      <pc:sldChg chg="modSp addAnim">
        <pc:chgData name="Halil Arslan" userId="S::halil.arslan@yalova.edu.tr::a401df1a-472e-4d56-a3f8-42142d42b49a" providerId="AD" clId="Web-{B3247C18-64CA-54B8-4D9A-7C41E1FDB948}" dt="2024-12-23T21:19:46.969" v="229" actId="1076"/>
        <pc:sldMkLst>
          <pc:docMk/>
          <pc:sldMk cId="3202665717" sldId="2060"/>
        </pc:sldMkLst>
        <pc:grpChg chg="mod">
          <ac:chgData name="Halil Arslan" userId="S::halil.arslan@yalova.edu.tr::a401df1a-472e-4d56-a3f8-42142d42b49a" providerId="AD" clId="Web-{B3247C18-64CA-54B8-4D9A-7C41E1FDB948}" dt="2024-12-23T21:17:46.012" v="212" actId="1076"/>
          <ac:grpSpMkLst>
            <pc:docMk/>
            <pc:sldMk cId="3202665717" sldId="2060"/>
            <ac:grpSpMk id="10" creationId="{12C54F44-5A74-B9F6-9CE8-8A42A14FEFFB}"/>
          </ac:grpSpMkLst>
        </pc:grpChg>
        <pc:grpChg chg="mod">
          <ac:chgData name="Halil Arslan" userId="S::halil.arslan@yalova.edu.tr::a401df1a-472e-4d56-a3f8-42142d42b49a" providerId="AD" clId="Web-{B3247C18-64CA-54B8-4D9A-7C41E1FDB948}" dt="2024-12-23T21:16:20.745" v="200" actId="1076"/>
          <ac:grpSpMkLst>
            <pc:docMk/>
            <pc:sldMk cId="3202665717" sldId="2060"/>
            <ac:grpSpMk id="50" creationId="{5A27185C-728E-5392-61AD-55AA18B6D719}"/>
          </ac:grpSpMkLst>
        </pc:grpChg>
        <pc:grpChg chg="mod">
          <ac:chgData name="Halil Arslan" userId="S::halil.arslan@yalova.edu.tr::a401df1a-472e-4d56-a3f8-42142d42b49a" providerId="AD" clId="Web-{B3247C18-64CA-54B8-4D9A-7C41E1FDB948}" dt="2024-12-23T21:19:00.671" v="219" actId="1076"/>
          <ac:grpSpMkLst>
            <pc:docMk/>
            <pc:sldMk cId="3202665717" sldId="2060"/>
            <ac:grpSpMk id="61" creationId="{6670A3D6-93B0-AD45-EF41-B48C5148D00C}"/>
          </ac:grpSpMkLst>
        </pc:grpChg>
        <pc:grpChg chg="mod">
          <ac:chgData name="Halil Arslan" userId="S::halil.arslan@yalova.edu.tr::a401df1a-472e-4d56-a3f8-42142d42b49a" providerId="AD" clId="Web-{B3247C18-64CA-54B8-4D9A-7C41E1FDB948}" dt="2024-12-23T21:19:23.968" v="223" actId="1076"/>
          <ac:grpSpMkLst>
            <pc:docMk/>
            <pc:sldMk cId="3202665717" sldId="2060"/>
            <ac:grpSpMk id="71" creationId="{B53604DF-D63F-9E73-775A-ECC4DC4AFF49}"/>
          </ac:grpSpMkLst>
        </pc:grpChg>
        <pc:grpChg chg="mod">
          <ac:chgData name="Halil Arslan" userId="S::halil.arslan@yalova.edu.tr::a401df1a-472e-4d56-a3f8-42142d42b49a" providerId="AD" clId="Web-{B3247C18-64CA-54B8-4D9A-7C41E1FDB948}" dt="2024-12-23T21:19:04.827" v="220" actId="1076"/>
          <ac:grpSpMkLst>
            <pc:docMk/>
            <pc:sldMk cId="3202665717" sldId="2060"/>
            <ac:grpSpMk id="81" creationId="{A25D0E58-ED78-6406-0D42-FEB5C5F7A88F}"/>
          </ac:grpSpMkLst>
        </pc:grpChg>
        <pc:grpChg chg="mod">
          <ac:chgData name="Halil Arslan" userId="S::halil.arslan@yalova.edu.tr::a401df1a-472e-4d56-a3f8-42142d42b49a" providerId="AD" clId="Web-{B3247C18-64CA-54B8-4D9A-7C41E1FDB948}" dt="2024-12-23T21:19:39.765" v="228" actId="1076"/>
          <ac:grpSpMkLst>
            <pc:docMk/>
            <pc:sldMk cId="3202665717" sldId="2060"/>
            <ac:grpSpMk id="87" creationId="{C6814821-9F86-E370-A816-5F342F56E4B8}"/>
          </ac:grpSpMkLst>
        </pc:grpChg>
        <pc:grpChg chg="mod">
          <ac:chgData name="Halil Arslan" userId="S::halil.arslan@yalova.edu.tr::a401df1a-472e-4d56-a3f8-42142d42b49a" providerId="AD" clId="Web-{B3247C18-64CA-54B8-4D9A-7C41E1FDB948}" dt="2024-12-23T21:19:46.969" v="229" actId="1076"/>
          <ac:grpSpMkLst>
            <pc:docMk/>
            <pc:sldMk cId="3202665717" sldId="2060"/>
            <ac:grpSpMk id="92" creationId="{EE68F919-ED47-79A6-DA0C-5D6D26396FD1}"/>
          </ac:grpSpMkLst>
        </pc:grpChg>
        <pc:cxnChg chg="mod">
          <ac:chgData name="Halil Arslan" userId="S::halil.arslan@yalova.edu.tr::a401df1a-472e-4d56-a3f8-42142d42b49a" providerId="AD" clId="Web-{B3247C18-64CA-54B8-4D9A-7C41E1FDB948}" dt="2024-12-23T21:19:00.671" v="219" actId="1076"/>
          <ac:cxnSpMkLst>
            <pc:docMk/>
            <pc:sldMk cId="3202665717" sldId="2060"/>
            <ac:cxnSpMk id="77" creationId="{C7CCF9B3-81F7-E586-85A4-D0580D943E76}"/>
          </ac:cxnSpMkLst>
        </pc:cxnChg>
        <pc:cxnChg chg="mod">
          <ac:chgData name="Halil Arslan" userId="S::halil.arslan@yalova.edu.tr::a401df1a-472e-4d56-a3f8-42142d42b49a" providerId="AD" clId="Web-{B3247C18-64CA-54B8-4D9A-7C41E1FDB948}" dt="2024-12-23T21:19:23.968" v="223" actId="1076"/>
          <ac:cxnSpMkLst>
            <pc:docMk/>
            <pc:sldMk cId="3202665717" sldId="2060"/>
            <ac:cxnSpMk id="86" creationId="{1DB8F0C1-FF87-1EC7-4A63-52806F0387DE}"/>
          </ac:cxnSpMkLst>
        </pc:cxnChg>
        <pc:cxnChg chg="mod">
          <ac:chgData name="Halil Arslan" userId="S::halil.arslan@yalova.edu.tr::a401df1a-472e-4d56-a3f8-42142d42b49a" providerId="AD" clId="Web-{B3247C18-64CA-54B8-4D9A-7C41E1FDB948}" dt="2024-12-23T21:19:35.953" v="227" actId="1076"/>
          <ac:cxnSpMkLst>
            <pc:docMk/>
            <pc:sldMk cId="3202665717" sldId="2060"/>
            <ac:cxnSpMk id="106" creationId="{46521B07-B666-1AC0-E42F-1702D3A2DCCE}"/>
          </ac:cxnSpMkLst>
        </pc:cxnChg>
        <pc:cxnChg chg="mod">
          <ac:chgData name="Halil Arslan" userId="S::halil.arslan@yalova.edu.tr::a401df1a-472e-4d56-a3f8-42142d42b49a" providerId="AD" clId="Web-{B3247C18-64CA-54B8-4D9A-7C41E1FDB948}" dt="2024-12-23T21:18:50.827" v="217" actId="1076"/>
          <ac:cxnSpMkLst>
            <pc:docMk/>
            <pc:sldMk cId="3202665717" sldId="2060"/>
            <ac:cxnSpMk id="110" creationId="{A6803F83-1C7F-1FCD-907E-D991B258DE4D}"/>
          </ac:cxnSpMkLst>
        </pc:cxnChg>
      </pc:sldChg>
      <pc:sldChg chg="addAnim">
        <pc:chgData name="Halil Arslan" userId="S::halil.arslan@yalova.edu.tr::a401df1a-472e-4d56-a3f8-42142d42b49a" providerId="AD" clId="Web-{B3247C18-64CA-54B8-4D9A-7C41E1FDB948}" dt="2024-12-23T21:30:44.815" v="352"/>
        <pc:sldMkLst>
          <pc:docMk/>
          <pc:sldMk cId="1322761329" sldId="2061"/>
        </pc:sldMkLst>
      </pc:sldChg>
      <pc:sldChg chg="addAnim delAnim">
        <pc:chgData name="Halil Arslan" userId="S::halil.arslan@yalova.edu.tr::a401df1a-472e-4d56-a3f8-42142d42b49a" providerId="AD" clId="Web-{B3247C18-64CA-54B8-4D9A-7C41E1FDB948}" dt="2024-12-23T21:31:51.582" v="378"/>
        <pc:sldMkLst>
          <pc:docMk/>
          <pc:sldMk cId="3446616049" sldId="2063"/>
        </pc:sldMkLst>
      </pc:sldChg>
      <pc:sldChg chg="addAnim">
        <pc:chgData name="Halil Arslan" userId="S::halil.arslan@yalova.edu.tr::a401df1a-472e-4d56-a3f8-42142d42b49a" providerId="AD" clId="Web-{B3247C18-64CA-54B8-4D9A-7C41E1FDB948}" dt="2024-12-23T21:31:59.942" v="379"/>
        <pc:sldMkLst>
          <pc:docMk/>
          <pc:sldMk cId="2392644607" sldId="2065"/>
        </pc:sldMkLst>
      </pc:sldChg>
      <pc:sldChg chg="addAnim">
        <pc:chgData name="Halil Arslan" userId="S::halil.arslan@yalova.edu.tr::a401df1a-472e-4d56-a3f8-42142d42b49a" providerId="AD" clId="Web-{B3247C18-64CA-54B8-4D9A-7C41E1FDB948}" dt="2024-12-23T21:32:06.114" v="380"/>
        <pc:sldMkLst>
          <pc:docMk/>
          <pc:sldMk cId="2713050332" sldId="2066"/>
        </pc:sldMkLst>
      </pc:sldChg>
      <pc:sldChg chg="modSp add replId">
        <pc:chgData name="Halil Arslan" userId="S::halil.arslan@yalova.edu.tr::a401df1a-472e-4d56-a3f8-42142d42b49a" providerId="AD" clId="Web-{B3247C18-64CA-54B8-4D9A-7C41E1FDB948}" dt="2024-12-23T21:35:28.057" v="401" actId="20577"/>
        <pc:sldMkLst>
          <pc:docMk/>
          <pc:sldMk cId="605870105" sldId="2067"/>
        </pc:sldMkLst>
        <pc:spChg chg="mod">
          <ac:chgData name="Halil Arslan" userId="S::halil.arslan@yalova.edu.tr::a401df1a-472e-4d56-a3f8-42142d42b49a" providerId="AD" clId="Web-{B3247C18-64CA-54B8-4D9A-7C41E1FDB948}" dt="2024-12-23T21:35:28.057" v="401" actId="20577"/>
          <ac:spMkLst>
            <pc:docMk/>
            <pc:sldMk cId="605870105" sldId="2067"/>
            <ac:spMk id="3" creationId="{BC4CD07F-4645-41EE-9C45-E0A43C70ABCB}"/>
          </ac:spMkLst>
        </pc:spChg>
      </pc:sldChg>
      <pc:sldChg chg="add replId">
        <pc:chgData name="Halil Arslan" userId="S::halil.arslan@yalova.edu.tr::a401df1a-472e-4d56-a3f8-42142d42b49a" providerId="AD" clId="Web-{B3247C18-64CA-54B8-4D9A-7C41E1FDB948}" dt="2024-12-23T21:35:49.448" v="405"/>
        <pc:sldMkLst>
          <pc:docMk/>
          <pc:sldMk cId="2753598963" sldId="2068"/>
        </pc:sldMkLst>
      </pc:sldChg>
      <pc:sldChg chg="add">
        <pc:chgData name="Halil Arslan" userId="S::halil.arslan@yalova.edu.tr::a401df1a-472e-4d56-a3f8-42142d42b49a" providerId="AD" clId="Web-{B3247C18-64CA-54B8-4D9A-7C41E1FDB948}" dt="2024-12-23T21:37:17.717" v="409"/>
        <pc:sldMkLst>
          <pc:docMk/>
          <pc:sldMk cId="3980856889" sldId="2069"/>
        </pc:sldMkLst>
      </pc:sldChg>
      <pc:sldChg chg="add del">
        <pc:chgData name="Halil Arslan" userId="S::halil.arslan@yalova.edu.tr::a401df1a-472e-4d56-a3f8-42142d42b49a" providerId="AD" clId="Web-{B3247C18-64CA-54B8-4D9A-7C41E1FDB948}" dt="2024-12-23T21:38:31.565" v="415"/>
        <pc:sldMkLst>
          <pc:docMk/>
          <pc:sldMk cId="2179693992" sldId="2070"/>
        </pc:sldMkLst>
      </pc:sldChg>
      <pc:sldChg chg="add">
        <pc:chgData name="Halil Arslan" userId="S::halil.arslan@yalova.edu.tr::a401df1a-472e-4d56-a3f8-42142d42b49a" providerId="AD" clId="Web-{B3247C18-64CA-54B8-4D9A-7C41E1FDB948}" dt="2024-12-23T21:38:38.330" v="416"/>
        <pc:sldMkLst>
          <pc:docMk/>
          <pc:sldMk cId="2610625859" sldId="2071"/>
        </pc:sldMkLst>
      </pc:sldChg>
      <pc:sldChg chg="add">
        <pc:chgData name="Halil Arslan" userId="S::halil.arslan@yalova.edu.tr::a401df1a-472e-4d56-a3f8-42142d42b49a" providerId="AD" clId="Web-{B3247C18-64CA-54B8-4D9A-7C41E1FDB948}" dt="2024-12-23T21:38:43.362" v="417"/>
        <pc:sldMkLst>
          <pc:docMk/>
          <pc:sldMk cId="2245134128" sldId="2072"/>
        </pc:sldMkLst>
      </pc:sldChg>
      <pc:sldChg chg="add">
        <pc:chgData name="Halil Arslan" userId="S::halil.arslan@yalova.edu.tr::a401df1a-472e-4d56-a3f8-42142d42b49a" providerId="AD" clId="Web-{B3247C18-64CA-54B8-4D9A-7C41E1FDB948}" dt="2024-12-23T21:38:48.862" v="418"/>
        <pc:sldMkLst>
          <pc:docMk/>
          <pc:sldMk cId="1940903599" sldId="2073"/>
        </pc:sldMkLst>
      </pc:sldChg>
      <pc:sldChg chg="add">
        <pc:chgData name="Halil Arslan" userId="S::halil.arslan@yalova.edu.tr::a401df1a-472e-4d56-a3f8-42142d42b49a" providerId="AD" clId="Web-{B3247C18-64CA-54B8-4D9A-7C41E1FDB948}" dt="2024-12-23T21:38:54.159" v="419"/>
        <pc:sldMkLst>
          <pc:docMk/>
          <pc:sldMk cId="1156309803" sldId="2074"/>
        </pc:sldMkLst>
      </pc:sldChg>
      <pc:sldChg chg="add">
        <pc:chgData name="Halil Arslan" userId="S::halil.arslan@yalova.edu.tr::a401df1a-472e-4d56-a3f8-42142d42b49a" providerId="AD" clId="Web-{B3247C18-64CA-54B8-4D9A-7C41E1FDB948}" dt="2024-12-23T21:39:00.784" v="420"/>
        <pc:sldMkLst>
          <pc:docMk/>
          <pc:sldMk cId="301543921" sldId="2075"/>
        </pc:sldMkLst>
      </pc:sldChg>
      <pc:sldChg chg="add">
        <pc:chgData name="Halil Arslan" userId="S::halil.arslan@yalova.edu.tr::a401df1a-472e-4d56-a3f8-42142d42b49a" providerId="AD" clId="Web-{B3247C18-64CA-54B8-4D9A-7C41E1FDB948}" dt="2024-12-23T21:40:32.928" v="425"/>
        <pc:sldMkLst>
          <pc:docMk/>
          <pc:sldMk cId="2717162705" sldId="2076"/>
        </pc:sldMkLst>
      </pc:sldChg>
      <pc:sldChg chg="add">
        <pc:chgData name="Halil Arslan" userId="S::halil.arslan@yalova.edu.tr::a401df1a-472e-4d56-a3f8-42142d42b49a" providerId="AD" clId="Web-{B3247C18-64CA-54B8-4D9A-7C41E1FDB948}" dt="2024-12-23T21:40:37.225" v="426"/>
        <pc:sldMkLst>
          <pc:docMk/>
          <pc:sldMk cId="2544408262" sldId="2077"/>
        </pc:sldMkLst>
      </pc:sldChg>
      <pc:sldChg chg="add">
        <pc:chgData name="Halil Arslan" userId="S::halil.arslan@yalova.edu.tr::a401df1a-472e-4d56-a3f8-42142d42b49a" providerId="AD" clId="Web-{B3247C18-64CA-54B8-4D9A-7C41E1FDB948}" dt="2024-12-23T21:40:43.178" v="427"/>
        <pc:sldMkLst>
          <pc:docMk/>
          <pc:sldMk cId="194669514" sldId="2078"/>
        </pc:sldMkLst>
      </pc:sldChg>
      <pc:sldChg chg="add">
        <pc:chgData name="Halil Arslan" userId="S::halil.arslan@yalova.edu.tr::a401df1a-472e-4d56-a3f8-42142d42b49a" providerId="AD" clId="Web-{B3247C18-64CA-54B8-4D9A-7C41E1FDB948}" dt="2024-12-23T21:40:50.725" v="428"/>
        <pc:sldMkLst>
          <pc:docMk/>
          <pc:sldMk cId="3248305696" sldId="2079"/>
        </pc:sldMkLst>
      </pc:sldChg>
      <pc:sldChg chg="add">
        <pc:chgData name="Halil Arslan" userId="S::halil.arslan@yalova.edu.tr::a401df1a-472e-4d56-a3f8-42142d42b49a" providerId="AD" clId="Web-{B3247C18-64CA-54B8-4D9A-7C41E1FDB948}" dt="2024-12-23T21:41:00.726" v="429"/>
        <pc:sldMkLst>
          <pc:docMk/>
          <pc:sldMk cId="2710817385" sldId="2080"/>
        </pc:sldMkLst>
      </pc:sldChg>
      <pc:sldChg chg="add">
        <pc:chgData name="Halil Arslan" userId="S::halil.arslan@yalova.edu.tr::a401df1a-472e-4d56-a3f8-42142d42b49a" providerId="AD" clId="Web-{B3247C18-64CA-54B8-4D9A-7C41E1FDB948}" dt="2024-12-23T21:41:06.007" v="430"/>
        <pc:sldMkLst>
          <pc:docMk/>
          <pc:sldMk cId="281626469" sldId="2081"/>
        </pc:sldMkLst>
      </pc:sldChg>
      <pc:sldChg chg="add">
        <pc:chgData name="Halil Arslan" userId="S::halil.arslan@yalova.edu.tr::a401df1a-472e-4d56-a3f8-42142d42b49a" providerId="AD" clId="Web-{B3247C18-64CA-54B8-4D9A-7C41E1FDB948}" dt="2024-12-23T21:41:12.257" v="431"/>
        <pc:sldMkLst>
          <pc:docMk/>
          <pc:sldMk cId="2499069078" sldId="2082"/>
        </pc:sldMkLst>
      </pc:sldChg>
      <pc:sldChg chg="add">
        <pc:chgData name="Halil Arslan" userId="S::halil.arslan@yalova.edu.tr::a401df1a-472e-4d56-a3f8-42142d42b49a" providerId="AD" clId="Web-{B3247C18-64CA-54B8-4D9A-7C41E1FDB948}" dt="2024-12-23T21:41:18.695" v="432"/>
        <pc:sldMkLst>
          <pc:docMk/>
          <pc:sldMk cId="721627658" sldId="2083"/>
        </pc:sldMkLst>
      </pc:sldChg>
      <pc:sldChg chg="add">
        <pc:chgData name="Halil Arslan" userId="S::halil.arslan@yalova.edu.tr::a401df1a-472e-4d56-a3f8-42142d42b49a" providerId="AD" clId="Web-{B3247C18-64CA-54B8-4D9A-7C41E1FDB948}" dt="2024-12-23T21:41:31.539" v="434"/>
        <pc:sldMkLst>
          <pc:docMk/>
          <pc:sldMk cId="1473119885" sldId="2084"/>
        </pc:sldMkLst>
      </pc:sldChg>
      <pc:sldChg chg="add">
        <pc:chgData name="Halil Arslan" userId="S::halil.arslan@yalova.edu.tr::a401df1a-472e-4d56-a3f8-42142d42b49a" providerId="AD" clId="Web-{B3247C18-64CA-54B8-4D9A-7C41E1FDB948}" dt="2024-12-23T21:41:36.680" v="435"/>
        <pc:sldMkLst>
          <pc:docMk/>
          <pc:sldMk cId="280110256" sldId="2085"/>
        </pc:sldMkLst>
      </pc:sldChg>
      <pc:sldChg chg="modSp add replId">
        <pc:chgData name="Halil Arslan" userId="S::halil.arslan@yalova.edu.tr::a401df1a-472e-4d56-a3f8-42142d42b49a" providerId="AD" clId="Web-{B3247C18-64CA-54B8-4D9A-7C41E1FDB948}" dt="2024-12-23T21:42:08.868" v="451" actId="20577"/>
        <pc:sldMkLst>
          <pc:docMk/>
          <pc:sldMk cId="2588972658" sldId="2086"/>
        </pc:sldMkLst>
        <pc:spChg chg="mod">
          <ac:chgData name="Halil Arslan" userId="S::halil.arslan@yalova.edu.tr::a401df1a-472e-4d56-a3f8-42142d42b49a" providerId="AD" clId="Web-{B3247C18-64CA-54B8-4D9A-7C41E1FDB948}" dt="2024-12-23T21:42:08.868" v="451" actId="20577"/>
          <ac:spMkLst>
            <pc:docMk/>
            <pc:sldMk cId="2588972658" sldId="2086"/>
            <ac:spMk id="3" creationId="{BC4CD07F-4645-41EE-9C45-E0A43C70ABCB}"/>
          </ac:spMkLst>
        </pc:spChg>
      </pc:sldChg>
      <pc:sldChg chg="modSp add replId">
        <pc:chgData name="Halil Arslan" userId="S::halil.arslan@yalova.edu.tr::a401df1a-472e-4d56-a3f8-42142d42b49a" providerId="AD" clId="Web-{B3247C18-64CA-54B8-4D9A-7C41E1FDB948}" dt="2024-12-23T21:42:41.353" v="456" actId="20577"/>
        <pc:sldMkLst>
          <pc:docMk/>
          <pc:sldMk cId="2405822052" sldId="2087"/>
        </pc:sldMkLst>
        <pc:spChg chg="mod">
          <ac:chgData name="Halil Arslan" userId="S::halil.arslan@yalova.edu.tr::a401df1a-472e-4d56-a3f8-42142d42b49a" providerId="AD" clId="Web-{B3247C18-64CA-54B8-4D9A-7C41E1FDB948}" dt="2024-12-23T21:42:41.353" v="456" actId="20577"/>
          <ac:spMkLst>
            <pc:docMk/>
            <pc:sldMk cId="2405822052" sldId="2087"/>
            <ac:spMk id="3" creationId="{BC4CD07F-4645-41EE-9C45-E0A43C70ABCB}"/>
          </ac:spMkLst>
        </pc:spChg>
      </pc:sldChg>
      <pc:sldMasterChg chg="add addSldLayout">
        <pc:chgData name="Halil Arslan" userId="S::halil.arslan@yalova.edu.tr::a401df1a-472e-4d56-a3f8-42142d42b49a" providerId="AD" clId="Web-{B3247C18-64CA-54B8-4D9A-7C41E1FDB948}" dt="2024-12-23T21:40:10.256" v="421"/>
        <pc:sldMasterMkLst>
          <pc:docMk/>
          <pc:sldMasterMk cId="3411662125" sldId="2147483707"/>
        </pc:sldMasterMkLst>
        <pc:sldLayoutChg chg="add">
          <pc:chgData name="Halil Arslan" userId="S::halil.arslan@yalova.edu.tr::a401df1a-472e-4d56-a3f8-42142d42b49a" providerId="AD" clId="Web-{B3247C18-64CA-54B8-4D9A-7C41E1FDB948}" dt="2024-12-23T21:40:10.256" v="421"/>
          <pc:sldLayoutMkLst>
            <pc:docMk/>
            <pc:sldMasterMk cId="3411662125" sldId="2147483707"/>
            <pc:sldLayoutMk cId="1066818220" sldId="2147483708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40:10.256" v="421"/>
          <pc:sldLayoutMkLst>
            <pc:docMk/>
            <pc:sldMasterMk cId="3411662125" sldId="2147483707"/>
            <pc:sldLayoutMk cId="2037880309" sldId="2147483709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40:10.256" v="421"/>
          <pc:sldLayoutMkLst>
            <pc:docMk/>
            <pc:sldMasterMk cId="3411662125" sldId="2147483707"/>
            <pc:sldLayoutMk cId="267782409" sldId="2147483710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40:10.256" v="421"/>
          <pc:sldLayoutMkLst>
            <pc:docMk/>
            <pc:sldMasterMk cId="3411662125" sldId="2147483707"/>
            <pc:sldLayoutMk cId="1672303294" sldId="2147483711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40:10.256" v="421"/>
          <pc:sldLayoutMkLst>
            <pc:docMk/>
            <pc:sldMasterMk cId="3411662125" sldId="2147483707"/>
            <pc:sldLayoutMk cId="3083503239" sldId="2147483712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40:10.256" v="421"/>
          <pc:sldLayoutMkLst>
            <pc:docMk/>
            <pc:sldMasterMk cId="3411662125" sldId="2147483707"/>
            <pc:sldLayoutMk cId="1829996648" sldId="2147483713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40:10.256" v="421"/>
          <pc:sldLayoutMkLst>
            <pc:docMk/>
            <pc:sldMasterMk cId="3411662125" sldId="2147483707"/>
            <pc:sldLayoutMk cId="472044932" sldId="2147483714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40:10.256" v="421"/>
          <pc:sldLayoutMkLst>
            <pc:docMk/>
            <pc:sldMasterMk cId="3411662125" sldId="2147483707"/>
            <pc:sldLayoutMk cId="550159345" sldId="2147483715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40:10.256" v="421"/>
          <pc:sldLayoutMkLst>
            <pc:docMk/>
            <pc:sldMasterMk cId="3411662125" sldId="2147483707"/>
            <pc:sldLayoutMk cId="1470939039" sldId="2147483716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40:10.256" v="421"/>
          <pc:sldLayoutMkLst>
            <pc:docMk/>
            <pc:sldMasterMk cId="3411662125" sldId="2147483707"/>
            <pc:sldLayoutMk cId="300537207" sldId="2147483717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40:10.256" v="421"/>
          <pc:sldLayoutMkLst>
            <pc:docMk/>
            <pc:sldMasterMk cId="3411662125" sldId="2147483707"/>
            <pc:sldLayoutMk cId="1713688349" sldId="2147483718"/>
          </pc:sldLayoutMkLst>
        </pc:sldLayoutChg>
      </pc:sldMasterChg>
      <pc:sldMasterChg chg="add addSldLayout">
        <pc:chgData name="Halil Arslan" userId="S::halil.arslan@yalova.edu.tr::a401df1a-472e-4d56-a3f8-42142d42b49a" providerId="AD" clId="Web-{B3247C18-64CA-54B8-4D9A-7C41E1FDB948}" dt="2024-12-23T21:37:17.717" v="409"/>
        <pc:sldMasterMkLst>
          <pc:docMk/>
          <pc:sldMasterMk cId="3726423807" sldId="2147483744"/>
        </pc:sldMasterMkLst>
        <pc:sldLayoutChg chg="add">
          <pc:chgData name="Halil Arslan" userId="S::halil.arslan@yalova.edu.tr::a401df1a-472e-4d56-a3f8-42142d42b49a" providerId="AD" clId="Web-{B3247C18-64CA-54B8-4D9A-7C41E1FDB948}" dt="2024-12-23T21:37:17.717" v="409"/>
          <pc:sldLayoutMkLst>
            <pc:docMk/>
            <pc:sldMasterMk cId="3726423807" sldId="2147483744"/>
            <pc:sldLayoutMk cId="2925931388" sldId="2147483745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37:17.717" v="409"/>
          <pc:sldLayoutMkLst>
            <pc:docMk/>
            <pc:sldMasterMk cId="3726423807" sldId="2147483744"/>
            <pc:sldLayoutMk cId="2332295746" sldId="2147483746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37:17.717" v="409"/>
          <pc:sldLayoutMkLst>
            <pc:docMk/>
            <pc:sldMasterMk cId="3726423807" sldId="2147483744"/>
            <pc:sldLayoutMk cId="579067225" sldId="2147483747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37:17.717" v="409"/>
          <pc:sldLayoutMkLst>
            <pc:docMk/>
            <pc:sldMasterMk cId="3726423807" sldId="2147483744"/>
            <pc:sldLayoutMk cId="1387137836" sldId="2147483748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37:17.717" v="409"/>
          <pc:sldLayoutMkLst>
            <pc:docMk/>
            <pc:sldMasterMk cId="3726423807" sldId="2147483744"/>
            <pc:sldLayoutMk cId="4127390598" sldId="2147483749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37:17.717" v="409"/>
          <pc:sldLayoutMkLst>
            <pc:docMk/>
            <pc:sldMasterMk cId="3726423807" sldId="2147483744"/>
            <pc:sldLayoutMk cId="961506285" sldId="2147483750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37:17.717" v="409"/>
          <pc:sldLayoutMkLst>
            <pc:docMk/>
            <pc:sldMasterMk cId="3726423807" sldId="2147483744"/>
            <pc:sldLayoutMk cId="1525777030" sldId="2147483751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37:17.717" v="409"/>
          <pc:sldLayoutMkLst>
            <pc:docMk/>
            <pc:sldMasterMk cId="3726423807" sldId="2147483744"/>
            <pc:sldLayoutMk cId="1187050632" sldId="2147483752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37:17.717" v="409"/>
          <pc:sldLayoutMkLst>
            <pc:docMk/>
            <pc:sldMasterMk cId="3726423807" sldId="2147483744"/>
            <pc:sldLayoutMk cId="2760831616" sldId="2147483753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37:17.717" v="409"/>
          <pc:sldLayoutMkLst>
            <pc:docMk/>
            <pc:sldMasterMk cId="3726423807" sldId="2147483744"/>
            <pc:sldLayoutMk cId="4024571397" sldId="2147483754"/>
          </pc:sldLayoutMkLst>
        </pc:sldLayoutChg>
        <pc:sldLayoutChg chg="add">
          <pc:chgData name="Halil Arslan" userId="S::halil.arslan@yalova.edu.tr::a401df1a-472e-4d56-a3f8-42142d42b49a" providerId="AD" clId="Web-{B3247C18-64CA-54B8-4D9A-7C41E1FDB948}" dt="2024-12-23T21:37:17.717" v="409"/>
          <pc:sldLayoutMkLst>
            <pc:docMk/>
            <pc:sldMasterMk cId="3726423807" sldId="2147483744"/>
            <pc:sldLayoutMk cId="2665279026" sldId="2147483755"/>
          </pc:sldLayoutMkLst>
        </pc:sldLayoutChg>
      </pc:sldMasterChg>
    </pc:docChg>
  </pc:docChgLst>
  <pc:docChgLst>
    <pc:chgData name="Senay Yürür" userId="S::senay.yurur@yalova.edu.tr::2cf078af-5db0-42b0-8157-b97f7e8bc2ac" providerId="AD" clId="Web-{9D9D45BD-86B7-1CEE-E2D9-F43CB9879F26}"/>
    <pc:docChg chg="modSld sldOrd">
      <pc:chgData name="Senay Yürür" userId="S::senay.yurur@yalova.edu.tr::2cf078af-5db0-42b0-8157-b97f7e8bc2ac" providerId="AD" clId="Web-{9D9D45BD-86B7-1CEE-E2D9-F43CB9879F26}" dt="2024-12-24T04:43:14.015" v="78" actId="20577"/>
      <pc:docMkLst>
        <pc:docMk/>
      </pc:docMkLst>
      <pc:sldChg chg="modSp">
        <pc:chgData name="Senay Yürür" userId="S::senay.yurur@yalova.edu.tr::2cf078af-5db0-42b0-8157-b97f7e8bc2ac" providerId="AD" clId="Web-{9D9D45BD-86B7-1CEE-E2D9-F43CB9879F26}" dt="2024-12-24T03:28:00.296" v="9" actId="1076"/>
        <pc:sldMkLst>
          <pc:docMk/>
          <pc:sldMk cId="576073885" sldId="903"/>
        </pc:sldMkLst>
        <pc:spChg chg="mod">
          <ac:chgData name="Senay Yürür" userId="S::senay.yurur@yalova.edu.tr::2cf078af-5db0-42b0-8157-b97f7e8bc2ac" providerId="AD" clId="Web-{9D9D45BD-86B7-1CEE-E2D9-F43CB9879F26}" dt="2024-12-24T03:27:50.592" v="8"/>
          <ac:spMkLst>
            <pc:docMk/>
            <pc:sldMk cId="576073885" sldId="903"/>
            <ac:spMk id="7" creationId="{B8C04007-DE57-41C6-A846-4F48DB884653}"/>
          </ac:spMkLst>
        </pc:spChg>
        <pc:spChg chg="mod">
          <ac:chgData name="Senay Yürür" userId="S::senay.yurur@yalova.edu.tr::2cf078af-5db0-42b0-8157-b97f7e8bc2ac" providerId="AD" clId="Web-{9D9D45BD-86B7-1CEE-E2D9-F43CB9879F26}" dt="2024-12-24T03:28:00.296" v="9" actId="1076"/>
          <ac:spMkLst>
            <pc:docMk/>
            <pc:sldMk cId="576073885" sldId="903"/>
            <ac:spMk id="19" creationId="{E17E8D5E-1422-45E3-BC1B-40164B2C4D54}"/>
          </ac:spMkLst>
        </pc:spChg>
      </pc:sldChg>
      <pc:sldChg chg="modSp">
        <pc:chgData name="Senay Yürür" userId="S::senay.yurur@yalova.edu.tr::2cf078af-5db0-42b0-8157-b97f7e8bc2ac" providerId="AD" clId="Web-{9D9D45BD-86B7-1CEE-E2D9-F43CB9879F26}" dt="2024-12-24T03:18:06.037" v="4" actId="14100"/>
        <pc:sldMkLst>
          <pc:docMk/>
          <pc:sldMk cId="3594853704" sldId="2044"/>
        </pc:sldMkLst>
        <pc:picChg chg="mod">
          <ac:chgData name="Senay Yürür" userId="S::senay.yurur@yalova.edu.tr::2cf078af-5db0-42b0-8157-b97f7e8bc2ac" providerId="AD" clId="Web-{9D9D45BD-86B7-1CEE-E2D9-F43CB9879F26}" dt="2024-12-24T03:18:03.600" v="3" actId="14100"/>
          <ac:picMkLst>
            <pc:docMk/>
            <pc:sldMk cId="3594853704" sldId="2044"/>
            <ac:picMk id="3" creationId="{58B0D572-5970-6307-0D05-3A7BED38F29B}"/>
          </ac:picMkLst>
        </pc:picChg>
        <pc:picChg chg="mod">
          <ac:chgData name="Senay Yürür" userId="S::senay.yurur@yalova.edu.tr::2cf078af-5db0-42b0-8157-b97f7e8bc2ac" providerId="AD" clId="Web-{9D9D45BD-86B7-1CEE-E2D9-F43CB9879F26}" dt="2024-12-24T03:18:06.037" v="4" actId="14100"/>
          <ac:picMkLst>
            <pc:docMk/>
            <pc:sldMk cId="3594853704" sldId="2044"/>
            <ac:picMk id="6" creationId="{AD5270CA-FFF5-E1B0-3772-F4036F4BB21D}"/>
          </ac:picMkLst>
        </pc:picChg>
      </pc:sldChg>
      <pc:sldChg chg="modSp">
        <pc:chgData name="Senay Yürür" userId="S::senay.yurur@yalova.edu.tr::2cf078af-5db0-42b0-8157-b97f7e8bc2ac" providerId="AD" clId="Web-{9D9D45BD-86B7-1CEE-E2D9-F43CB9879F26}" dt="2024-12-24T03:17:37.614" v="0" actId="14100"/>
        <pc:sldMkLst>
          <pc:docMk/>
          <pc:sldMk cId="482754372" sldId="2046"/>
        </pc:sldMkLst>
        <pc:picChg chg="mod">
          <ac:chgData name="Senay Yürür" userId="S::senay.yurur@yalova.edu.tr::2cf078af-5db0-42b0-8157-b97f7e8bc2ac" providerId="AD" clId="Web-{9D9D45BD-86B7-1CEE-E2D9-F43CB9879F26}" dt="2024-12-24T03:17:37.614" v="0" actId="14100"/>
          <ac:picMkLst>
            <pc:docMk/>
            <pc:sldMk cId="482754372" sldId="2046"/>
            <ac:picMk id="7" creationId="{F5BC448D-3F96-5DF8-4E5A-77278E884D54}"/>
          </ac:picMkLst>
        </pc:picChg>
      </pc:sldChg>
      <pc:sldChg chg="modSp ord">
        <pc:chgData name="Senay Yürür" userId="S::senay.yurur@yalova.edu.tr::2cf078af-5db0-42b0-8157-b97f7e8bc2ac" providerId="AD" clId="Web-{9D9D45BD-86B7-1CEE-E2D9-F43CB9879F26}" dt="2024-12-24T04:10:58.037" v="23" actId="20577"/>
        <pc:sldMkLst>
          <pc:docMk/>
          <pc:sldMk cId="3869923304" sldId="2047"/>
        </pc:sldMkLst>
        <pc:spChg chg="mod">
          <ac:chgData name="Senay Yürür" userId="S::senay.yurur@yalova.edu.tr::2cf078af-5db0-42b0-8157-b97f7e8bc2ac" providerId="AD" clId="Web-{9D9D45BD-86B7-1CEE-E2D9-F43CB9879F26}" dt="2024-12-24T04:10:58.037" v="23" actId="20577"/>
          <ac:spMkLst>
            <pc:docMk/>
            <pc:sldMk cId="3869923304" sldId="2047"/>
            <ac:spMk id="64" creationId="{2E2F4026-EFAE-4F6C-E379-9B3F1E4BD218}"/>
          </ac:spMkLst>
        </pc:spChg>
      </pc:sldChg>
      <pc:sldChg chg="modSp">
        <pc:chgData name="Senay Yürür" userId="S::senay.yurur@yalova.edu.tr::2cf078af-5db0-42b0-8157-b97f7e8bc2ac" providerId="AD" clId="Web-{9D9D45BD-86B7-1CEE-E2D9-F43CB9879F26}" dt="2024-12-24T04:07:26.837" v="19" actId="20577"/>
        <pc:sldMkLst>
          <pc:docMk/>
          <pc:sldMk cId="3568130136" sldId="2051"/>
        </pc:sldMkLst>
        <pc:spChg chg="mod">
          <ac:chgData name="Senay Yürür" userId="S::senay.yurur@yalova.edu.tr::2cf078af-5db0-42b0-8157-b97f7e8bc2ac" providerId="AD" clId="Web-{9D9D45BD-86B7-1CEE-E2D9-F43CB9879F26}" dt="2024-12-24T04:07:26.837" v="19" actId="20577"/>
          <ac:spMkLst>
            <pc:docMk/>
            <pc:sldMk cId="3568130136" sldId="2051"/>
            <ac:spMk id="29" creationId="{BE3F96F3-3EEB-7D11-C425-348A79E07A56}"/>
          </ac:spMkLst>
        </pc:spChg>
        <pc:spChg chg="mod">
          <ac:chgData name="Senay Yürür" userId="S::senay.yurur@yalova.edu.tr::2cf078af-5db0-42b0-8157-b97f7e8bc2ac" providerId="AD" clId="Web-{9D9D45BD-86B7-1CEE-E2D9-F43CB9879F26}" dt="2024-12-24T03:59:46.411" v="14" actId="20577"/>
          <ac:spMkLst>
            <pc:docMk/>
            <pc:sldMk cId="3568130136" sldId="2051"/>
            <ac:spMk id="34" creationId="{8B4232AD-A87E-7E3A-0B7A-88BD2BFEAF21}"/>
          </ac:spMkLst>
        </pc:spChg>
      </pc:sldChg>
      <pc:sldChg chg="modSp">
        <pc:chgData name="Senay Yürür" userId="S::senay.yurur@yalova.edu.tr::2cf078af-5db0-42b0-8157-b97f7e8bc2ac" providerId="AD" clId="Web-{9D9D45BD-86B7-1CEE-E2D9-F43CB9879F26}" dt="2024-12-24T04:43:14.015" v="78" actId="20577"/>
        <pc:sldMkLst>
          <pc:docMk/>
          <pc:sldMk cId="213233816" sldId="2054"/>
        </pc:sldMkLst>
        <pc:spChg chg="mod">
          <ac:chgData name="Senay Yürür" userId="S::senay.yurur@yalova.edu.tr::2cf078af-5db0-42b0-8157-b97f7e8bc2ac" providerId="AD" clId="Web-{9D9D45BD-86B7-1CEE-E2D9-F43CB9879F26}" dt="2024-12-24T04:43:14.015" v="78" actId="20577"/>
          <ac:spMkLst>
            <pc:docMk/>
            <pc:sldMk cId="213233816" sldId="2054"/>
            <ac:spMk id="8" creationId="{D2A5B720-FE95-1E95-4FBB-E60E5CBB161E}"/>
          </ac:spMkLst>
        </pc:spChg>
      </pc:sldChg>
    </pc:docChg>
  </pc:docChgLst>
  <pc:docChgLst>
    <pc:chgData name="Halil Arslan" userId="S::halil.arslan@yalova.edu.tr::a401df1a-472e-4d56-a3f8-42142d42b49a" providerId="AD" clId="Web-{7D4E7D51-22BA-7EA2-6047-97956B3AC872}"/>
    <pc:docChg chg="addSld delSld modSld sldOrd">
      <pc:chgData name="Halil Arslan" userId="S::halil.arslan@yalova.edu.tr::a401df1a-472e-4d56-a3f8-42142d42b49a" providerId="AD" clId="Web-{7D4E7D51-22BA-7EA2-6047-97956B3AC872}" dt="2024-12-24T08:11:00.633" v="1331" actId="20577"/>
      <pc:docMkLst>
        <pc:docMk/>
      </pc:docMkLst>
      <pc:sldChg chg="addSp delSp">
        <pc:chgData name="Halil Arslan" userId="S::halil.arslan@yalova.edu.tr::a401df1a-472e-4d56-a3f8-42142d42b49a" providerId="AD" clId="Web-{7D4E7D51-22BA-7EA2-6047-97956B3AC872}" dt="2024-12-24T07:40:34.394" v="1144"/>
        <pc:sldMkLst>
          <pc:docMk/>
          <pc:sldMk cId="1067365274" sldId="256"/>
        </pc:sldMkLst>
        <pc:picChg chg="del">
          <ac:chgData name="Halil Arslan" userId="S::halil.arslan@yalova.edu.tr::a401df1a-472e-4d56-a3f8-42142d42b49a" providerId="AD" clId="Web-{7D4E7D51-22BA-7EA2-6047-97956B3AC872}" dt="2024-12-24T07:40:34.394" v="1144"/>
          <ac:picMkLst>
            <pc:docMk/>
            <pc:sldMk cId="1067365274" sldId="256"/>
            <ac:picMk id="4" creationId="{80CECF89-7A61-01DD-2FD7-2465543F22A7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0:32.206" v="1142"/>
          <ac:picMkLst>
            <pc:docMk/>
            <pc:sldMk cId="1067365274" sldId="256"/>
            <ac:picMk id="9" creationId="{B45E6931-AA79-261E-D5DB-9FB72FBFB8D5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0:32.222" v="1143"/>
          <ac:picMkLst>
            <pc:docMk/>
            <pc:sldMk cId="1067365274" sldId="256"/>
            <ac:picMk id="11" creationId="{5FEE47B4-6CF8-87A3-8D73-016671702D88}"/>
          </ac:picMkLst>
        </pc:picChg>
      </pc:sldChg>
      <pc:sldChg chg="addSp modSp">
        <pc:chgData name="Halil Arslan" userId="S::halil.arslan@yalova.edu.tr::a401df1a-472e-4d56-a3f8-42142d42b49a" providerId="AD" clId="Web-{7D4E7D51-22BA-7EA2-6047-97956B3AC872}" dt="2024-12-24T06:25:13.380" v="93"/>
        <pc:sldMkLst>
          <pc:docMk/>
          <pc:sldMk cId="0" sldId="257"/>
        </pc:sldMkLst>
        <pc:spChg chg="mod">
          <ac:chgData name="Halil Arslan" userId="S::halil.arslan@yalova.edu.tr::a401df1a-472e-4d56-a3f8-42142d42b49a" providerId="AD" clId="Web-{7D4E7D51-22BA-7EA2-6047-97956B3AC872}" dt="2024-12-24T06:21:08.623" v="51" actId="14100"/>
          <ac:spMkLst>
            <pc:docMk/>
            <pc:sldMk cId="0" sldId="257"/>
            <ac:spMk id="12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0:23.325" v="44" actId="20577"/>
          <ac:spMkLst>
            <pc:docMk/>
            <pc:sldMk cId="0" sldId="257"/>
            <ac:spMk id="13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1:16.295" v="52" actId="20577"/>
          <ac:spMkLst>
            <pc:docMk/>
            <pc:sldMk cId="0" sldId="257"/>
            <ac:spMk id="19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0:29.966" v="46" actId="20577"/>
          <ac:spMkLst>
            <pc:docMk/>
            <pc:sldMk cId="0" sldId="257"/>
            <ac:spMk id="20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1:22.671" v="54" actId="20577"/>
          <ac:spMkLst>
            <pc:docMk/>
            <pc:sldMk cId="0" sldId="257"/>
            <ac:spMk id="26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0:35.513" v="48" actId="20577"/>
          <ac:spMkLst>
            <pc:docMk/>
            <pc:sldMk cId="0" sldId="257"/>
            <ac:spMk id="27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0:21.153" v="42" actId="20577"/>
          <ac:spMkLst>
            <pc:docMk/>
            <pc:sldMk cId="0" sldId="257"/>
            <ac:spMk id="29" creationId="{00000000-0000-0000-0000-000000000000}"/>
          </ac:spMkLst>
        </pc:spChg>
        <pc:picChg chg="add">
          <ac:chgData name="Halil Arslan" userId="S::halil.arslan@yalova.edu.tr::a401df1a-472e-4d56-a3f8-42142d42b49a" providerId="AD" clId="Web-{7D4E7D51-22BA-7EA2-6047-97956B3AC872}" dt="2024-12-24T06:25:13.364" v="92"/>
          <ac:picMkLst>
            <pc:docMk/>
            <pc:sldMk cId="0" sldId="257"/>
            <ac:picMk id="4" creationId="{84B22318-291A-9913-9652-ECE1902E91B7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5:13.380" v="93"/>
          <ac:picMkLst>
            <pc:docMk/>
            <pc:sldMk cId="0" sldId="257"/>
            <ac:picMk id="6" creationId="{4F3E2E5D-8217-D740-1461-8B0415C876E4}"/>
          </ac:picMkLst>
        </pc:picChg>
      </pc:sldChg>
      <pc:sldChg chg="addSp modSp">
        <pc:chgData name="Halil Arslan" userId="S::halil.arslan@yalova.edu.tr::a401df1a-472e-4d56-a3f8-42142d42b49a" providerId="AD" clId="Web-{7D4E7D51-22BA-7EA2-6047-97956B3AC872}" dt="2024-12-24T06:25:21.427" v="97"/>
        <pc:sldMkLst>
          <pc:docMk/>
          <pc:sldMk cId="0" sldId="258"/>
        </pc:sldMkLst>
        <pc:spChg chg="mod">
          <ac:chgData name="Halil Arslan" userId="S::halil.arslan@yalova.edu.tr::a401df1a-472e-4d56-a3f8-42142d42b49a" providerId="AD" clId="Web-{7D4E7D51-22BA-7EA2-6047-97956B3AC872}" dt="2024-12-24T06:23:22.267" v="63" actId="20577"/>
          <ac:spMkLst>
            <pc:docMk/>
            <pc:sldMk cId="0" sldId="258"/>
            <ac:spMk id="15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3:15.799" v="57" actId="20577"/>
          <ac:spMkLst>
            <pc:docMk/>
            <pc:sldMk cId="0" sldId="258"/>
            <ac:spMk id="16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3:17.252" v="60" actId="20577"/>
          <ac:spMkLst>
            <pc:docMk/>
            <pc:sldMk cId="0" sldId="258"/>
            <ac:spMk id="18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3:15.986" v="59" actId="20577"/>
          <ac:spMkLst>
            <pc:docMk/>
            <pc:sldMk cId="0" sldId="258"/>
            <ac:spMk id="20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3:20.064" v="61" actId="20577"/>
          <ac:spMkLst>
            <pc:docMk/>
            <pc:sldMk cId="0" sldId="258"/>
            <ac:spMk id="22" creationId="{00000000-0000-0000-0000-000000000000}"/>
          </ac:spMkLst>
        </pc:spChg>
        <pc:picChg chg="add">
          <ac:chgData name="Halil Arslan" userId="S::halil.arslan@yalova.edu.tr::a401df1a-472e-4d56-a3f8-42142d42b49a" providerId="AD" clId="Web-{7D4E7D51-22BA-7EA2-6047-97956B3AC872}" dt="2024-12-24T06:25:21.411" v="96"/>
          <ac:picMkLst>
            <pc:docMk/>
            <pc:sldMk cId="0" sldId="258"/>
            <ac:picMk id="3" creationId="{C1ED5348-C20A-6730-2E3A-A46515E9B103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5:21.427" v="97"/>
          <ac:picMkLst>
            <pc:docMk/>
            <pc:sldMk cId="0" sldId="258"/>
            <ac:picMk id="5" creationId="{19194569-1589-096A-7F05-3DF135A5DFBC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41:02.863" v="1154"/>
        <pc:sldMkLst>
          <pc:docMk/>
          <pc:sldMk cId="1714311721" sldId="266"/>
        </pc:sldMkLst>
        <pc:spChg chg="del">
          <ac:chgData name="Halil Arslan" userId="S::halil.arslan@yalova.edu.tr::a401df1a-472e-4d56-a3f8-42142d42b49a" providerId="AD" clId="Web-{7D4E7D51-22BA-7EA2-6047-97956B3AC872}" dt="2024-12-24T07:41:00.629" v="1150"/>
          <ac:spMkLst>
            <pc:docMk/>
            <pc:sldMk cId="1714311721" sldId="266"/>
            <ac:spMk id="6" creationId="{88A724A3-4E77-60D1-E879-2EA4388FB1EC}"/>
          </ac:spMkLst>
        </pc:spChg>
        <pc:spChg chg="add">
          <ac:chgData name="Halil Arslan" userId="S::halil.arslan@yalova.edu.tr::a401df1a-472e-4d56-a3f8-42142d42b49a" providerId="AD" clId="Web-{7D4E7D51-22BA-7EA2-6047-97956B3AC872}" dt="2024-12-24T07:41:02.832" v="1152"/>
          <ac:spMkLst>
            <pc:docMk/>
            <pc:sldMk cId="1714311721" sldId="266"/>
            <ac:spMk id="7" creationId="{45CC0797-D4D7-523C-D02B-D3D03CDB8C94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41:02.394" v="1151"/>
          <ac:picMkLst>
            <pc:docMk/>
            <pc:sldMk cId="1714311721" sldId="266"/>
            <ac:picMk id="4" creationId="{F105743D-F4D9-7B5E-0D19-1F77A0CC7732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02.848" v="1153"/>
          <ac:picMkLst>
            <pc:docMk/>
            <pc:sldMk cId="1714311721" sldId="266"/>
            <ac:picMk id="9" creationId="{D54C508B-B3A5-D61F-515B-602EA821ACC5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02.863" v="1154"/>
          <ac:picMkLst>
            <pc:docMk/>
            <pc:sldMk cId="1714311721" sldId="266"/>
            <ac:picMk id="11" creationId="{10AB2E4A-B433-4B69-D6A6-7D630C7BBBA4}"/>
          </ac:picMkLst>
        </pc:picChg>
      </pc:sldChg>
      <pc:sldChg chg="addSp modSp">
        <pc:chgData name="Halil Arslan" userId="S::halil.arslan@yalova.edu.tr::a401df1a-472e-4d56-a3f8-42142d42b49a" providerId="AD" clId="Web-{7D4E7D51-22BA-7EA2-6047-97956B3AC872}" dt="2024-12-24T06:25:24.646" v="99"/>
        <pc:sldMkLst>
          <pc:docMk/>
          <pc:sldMk cId="0" sldId="267"/>
        </pc:sldMkLst>
        <pc:spChg chg="mod">
          <ac:chgData name="Halil Arslan" userId="S::halil.arslan@yalova.edu.tr::a401df1a-472e-4d56-a3f8-42142d42b49a" providerId="AD" clId="Web-{7D4E7D51-22BA-7EA2-6047-97956B3AC872}" dt="2024-12-24T06:23:43.299" v="67" actId="20577"/>
          <ac:spMkLst>
            <pc:docMk/>
            <pc:sldMk cId="0" sldId="267"/>
            <ac:spMk id="6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3:39.299" v="65" actId="20577"/>
          <ac:spMkLst>
            <pc:docMk/>
            <pc:sldMk cId="0" sldId="267"/>
            <ac:spMk id="15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3:46.174" v="68" actId="20577"/>
          <ac:spMkLst>
            <pc:docMk/>
            <pc:sldMk cId="0" sldId="267"/>
            <ac:spMk id="24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3:48.206" v="70" actId="20577"/>
          <ac:spMkLst>
            <pc:docMk/>
            <pc:sldMk cId="0" sldId="267"/>
            <ac:spMk id="33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3:33.174" v="64" actId="20577"/>
          <ac:spMkLst>
            <pc:docMk/>
            <pc:sldMk cId="0" sldId="267"/>
            <ac:spMk id="72" creationId="{00000000-0000-0000-0000-000000000000}"/>
          </ac:spMkLst>
        </pc:spChg>
        <pc:picChg chg="add">
          <ac:chgData name="Halil Arslan" userId="S::halil.arslan@yalova.edu.tr::a401df1a-472e-4d56-a3f8-42142d42b49a" providerId="AD" clId="Web-{7D4E7D51-22BA-7EA2-6047-97956B3AC872}" dt="2024-12-24T06:25:24.630" v="98"/>
          <ac:picMkLst>
            <pc:docMk/>
            <pc:sldMk cId="0" sldId="267"/>
            <ac:picMk id="13" creationId="{D719004E-1F85-6711-2C4E-82A4F7C8F580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5:24.646" v="99"/>
          <ac:picMkLst>
            <pc:docMk/>
            <pc:sldMk cId="0" sldId="267"/>
            <ac:picMk id="65" creationId="{A6C16C17-BA7C-4D14-2C33-EDF449F70536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41:18.067" v="1164"/>
        <pc:sldMkLst>
          <pc:docMk/>
          <pc:sldMk cId="2910416250" sldId="268"/>
        </pc:sldMkLst>
        <pc:spChg chg="del">
          <ac:chgData name="Halil Arslan" userId="S::halil.arslan@yalova.edu.tr::a401df1a-472e-4d56-a3f8-42142d42b49a" providerId="AD" clId="Web-{7D4E7D51-22BA-7EA2-6047-97956B3AC872}" dt="2024-12-24T07:41:15.363" v="1160"/>
          <ac:spMkLst>
            <pc:docMk/>
            <pc:sldMk cId="2910416250" sldId="268"/>
            <ac:spMk id="6" creationId="{03C84033-F1A2-121B-33B5-6C1ABA4FE4D7}"/>
          </ac:spMkLst>
        </pc:spChg>
        <pc:spChg chg="add">
          <ac:chgData name="Halil Arslan" userId="S::halil.arslan@yalova.edu.tr::a401df1a-472e-4d56-a3f8-42142d42b49a" providerId="AD" clId="Web-{7D4E7D51-22BA-7EA2-6047-97956B3AC872}" dt="2024-12-24T07:41:18.035" v="1162"/>
          <ac:spMkLst>
            <pc:docMk/>
            <pc:sldMk cId="2910416250" sldId="268"/>
            <ac:spMk id="19" creationId="{7797ECA5-A86E-2B0F-FE25-91DFD79AB026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41:17.317" v="1161"/>
          <ac:picMkLst>
            <pc:docMk/>
            <pc:sldMk cId="2910416250" sldId="268"/>
            <ac:picMk id="4" creationId="{2AA17A4F-ECEF-5B5C-05BE-F7A4D0DF02E1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18.051" v="1163"/>
          <ac:picMkLst>
            <pc:docMk/>
            <pc:sldMk cId="2910416250" sldId="268"/>
            <ac:picMk id="26" creationId="{061685CE-1830-50AD-6DB1-A6285824B0B7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18.067" v="1164"/>
          <ac:picMkLst>
            <pc:docMk/>
            <pc:sldMk cId="2910416250" sldId="268"/>
            <ac:picMk id="28" creationId="{303277D3-7FC0-A1A8-CF57-5925ED868760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41:24.442" v="1169"/>
        <pc:sldMkLst>
          <pc:docMk/>
          <pc:sldMk cId="641607104" sldId="269"/>
        </pc:sldMkLst>
        <pc:spChg chg="add">
          <ac:chgData name="Halil Arslan" userId="S::halil.arslan@yalova.edu.tr::a401df1a-472e-4d56-a3f8-42142d42b49a" providerId="AD" clId="Web-{7D4E7D51-22BA-7EA2-6047-97956B3AC872}" dt="2024-12-24T07:41:24.411" v="1167"/>
          <ac:spMkLst>
            <pc:docMk/>
            <pc:sldMk cId="641607104" sldId="269"/>
            <ac:spMk id="5" creationId="{8C4A9765-29DB-9E2F-EB48-AA48D9ECF481}"/>
          </ac:spMkLst>
        </pc:spChg>
        <pc:spChg chg="del">
          <ac:chgData name="Halil Arslan" userId="S::halil.arslan@yalova.edu.tr::a401df1a-472e-4d56-a3f8-42142d42b49a" providerId="AD" clId="Web-{7D4E7D51-22BA-7EA2-6047-97956B3AC872}" dt="2024-12-24T07:41:22.504" v="1165"/>
          <ac:spMkLst>
            <pc:docMk/>
            <pc:sldMk cId="641607104" sldId="269"/>
            <ac:spMk id="6" creationId="{87E0EB6B-AB01-DDC8-0DC2-E84D5AF23E68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41:23.848" v="1166"/>
          <ac:picMkLst>
            <pc:docMk/>
            <pc:sldMk cId="641607104" sldId="269"/>
            <ac:picMk id="4" creationId="{F988DC24-348D-FAF7-0D3F-484FD17FB476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24.426" v="1168"/>
          <ac:picMkLst>
            <pc:docMk/>
            <pc:sldMk cId="641607104" sldId="269"/>
            <ac:picMk id="10" creationId="{7AFFC50E-5F32-D404-1D9D-4D53C1C7624A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24.442" v="1169"/>
          <ac:picMkLst>
            <pc:docMk/>
            <pc:sldMk cId="641607104" sldId="269"/>
            <ac:picMk id="13" creationId="{CCF44D32-F679-9709-9C96-A7FE53747428}"/>
          </ac:picMkLst>
        </pc:picChg>
      </pc:sldChg>
      <pc:sldChg chg="del">
        <pc:chgData name="Halil Arslan" userId="S::halil.arslan@yalova.edu.tr::a401df1a-472e-4d56-a3f8-42142d42b49a" providerId="AD" clId="Web-{7D4E7D51-22BA-7EA2-6047-97956B3AC872}" dt="2024-12-24T07:27:48.608" v="803"/>
        <pc:sldMkLst>
          <pc:docMk/>
          <pc:sldMk cId="2937050431" sldId="270"/>
        </pc:sldMkLst>
      </pc:sldChg>
      <pc:sldChg chg="addSp modSp">
        <pc:chgData name="Halil Arslan" userId="S::halil.arslan@yalova.edu.tr::a401df1a-472e-4d56-a3f8-42142d42b49a" providerId="AD" clId="Web-{7D4E7D51-22BA-7EA2-6047-97956B3AC872}" dt="2024-12-24T06:25:28.349" v="101"/>
        <pc:sldMkLst>
          <pc:docMk/>
          <pc:sldMk cId="0" sldId="271"/>
        </pc:sldMkLst>
        <pc:spChg chg="mod">
          <ac:chgData name="Halil Arslan" userId="S::halil.arslan@yalova.edu.tr::a401df1a-472e-4d56-a3f8-42142d42b49a" providerId="AD" clId="Web-{7D4E7D51-22BA-7EA2-6047-97956B3AC872}" dt="2024-12-24T06:24:06.800" v="72" actId="20577"/>
          <ac:spMkLst>
            <pc:docMk/>
            <pc:sldMk cId="0" sldId="271"/>
            <ac:spMk id="19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4:09.831" v="75" actId="20577"/>
          <ac:spMkLst>
            <pc:docMk/>
            <pc:sldMk cId="0" sldId="271"/>
            <ac:spMk id="41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4:12.284" v="78" actId="20577"/>
          <ac:spMkLst>
            <pc:docMk/>
            <pc:sldMk cId="0" sldId="271"/>
            <ac:spMk id="42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4:29.613" v="81" actId="20577"/>
          <ac:spMkLst>
            <pc:docMk/>
            <pc:sldMk cId="0" sldId="271"/>
            <ac:spMk id="43" creationId="{00000000-0000-0000-0000-000000000000}"/>
          </ac:spMkLst>
        </pc:spChg>
        <pc:picChg chg="add">
          <ac:chgData name="Halil Arslan" userId="S::halil.arslan@yalova.edu.tr::a401df1a-472e-4d56-a3f8-42142d42b49a" providerId="AD" clId="Web-{7D4E7D51-22BA-7EA2-6047-97956B3AC872}" dt="2024-12-24T06:25:28.333" v="100"/>
          <ac:picMkLst>
            <pc:docMk/>
            <pc:sldMk cId="0" sldId="271"/>
            <ac:picMk id="37" creationId="{7AB0B21E-232E-F8CB-4423-31D4F3A30AC7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5:28.349" v="101"/>
          <ac:picMkLst>
            <pc:docMk/>
            <pc:sldMk cId="0" sldId="271"/>
            <ac:picMk id="39" creationId="{F665EFA0-73CA-7774-4135-0FA7C661A32C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41:47.677" v="1186"/>
        <pc:sldMkLst>
          <pc:docMk/>
          <pc:sldMk cId="4041009029" sldId="272"/>
        </pc:sldMkLst>
        <pc:spChg chg="del">
          <ac:chgData name="Halil Arslan" userId="S::halil.arslan@yalova.edu.tr::a401df1a-472e-4d56-a3f8-42142d42b49a" providerId="AD" clId="Web-{7D4E7D51-22BA-7EA2-6047-97956B3AC872}" dt="2024-12-24T07:41:46.661" v="1183"/>
          <ac:spMkLst>
            <pc:docMk/>
            <pc:sldMk cId="4041009029" sldId="272"/>
            <ac:spMk id="6" creationId="{26B58259-4667-1D1D-6D4B-53D926500281}"/>
          </ac:spMkLst>
        </pc:spChg>
        <pc:spChg chg="add">
          <ac:chgData name="Halil Arslan" userId="S::halil.arslan@yalova.edu.tr::a401df1a-472e-4d56-a3f8-42142d42b49a" providerId="AD" clId="Web-{7D4E7D51-22BA-7EA2-6047-97956B3AC872}" dt="2024-12-24T07:41:47.646" v="1184"/>
          <ac:spMkLst>
            <pc:docMk/>
            <pc:sldMk cId="4041009029" sldId="272"/>
            <ac:spMk id="10" creationId="{C3B34110-048C-F0A7-94F5-F32E1D8F2202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41:43.786" v="1182"/>
          <ac:picMkLst>
            <pc:docMk/>
            <pc:sldMk cId="4041009029" sldId="272"/>
            <ac:picMk id="4" creationId="{0B69F515-B274-20E5-993E-E9D055A212CE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47.661" v="1185"/>
          <ac:picMkLst>
            <pc:docMk/>
            <pc:sldMk cId="4041009029" sldId="272"/>
            <ac:picMk id="24" creationId="{51ADBD54-4EA4-D199-315B-C9371A29B682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47.677" v="1186"/>
          <ac:picMkLst>
            <pc:docMk/>
            <pc:sldMk cId="4041009029" sldId="272"/>
            <ac:picMk id="26" creationId="{50E83A4F-B0EC-B68E-ACEC-6E7DAA7EC02C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41:40.520" v="1181"/>
        <pc:sldMkLst>
          <pc:docMk/>
          <pc:sldMk cId="3968850303" sldId="273"/>
        </pc:sldMkLst>
        <pc:spChg chg="add">
          <ac:chgData name="Halil Arslan" userId="S::halil.arslan@yalova.edu.tr::a401df1a-472e-4d56-a3f8-42142d42b49a" providerId="AD" clId="Web-{7D4E7D51-22BA-7EA2-6047-97956B3AC872}" dt="2024-12-24T07:41:40.473" v="1179"/>
          <ac:spMkLst>
            <pc:docMk/>
            <pc:sldMk cId="3968850303" sldId="273"/>
            <ac:spMk id="5" creationId="{45173CC3-A8E8-F6C8-6794-91910FA67FE0}"/>
          </ac:spMkLst>
        </pc:spChg>
        <pc:spChg chg="del">
          <ac:chgData name="Halil Arslan" userId="S::halil.arslan@yalova.edu.tr::a401df1a-472e-4d56-a3f8-42142d42b49a" providerId="AD" clId="Web-{7D4E7D51-22BA-7EA2-6047-97956B3AC872}" dt="2024-12-24T07:41:39.927" v="1178"/>
          <ac:spMkLst>
            <pc:docMk/>
            <pc:sldMk cId="3968850303" sldId="273"/>
            <ac:spMk id="6" creationId="{EFA934A3-1620-FCD3-E552-883B6BC12544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41:37.567" v="1177"/>
          <ac:picMkLst>
            <pc:docMk/>
            <pc:sldMk cId="3968850303" sldId="273"/>
            <ac:picMk id="4" creationId="{B6B93FB1-D595-1F31-AC89-786E4DF0F783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40.505" v="1180"/>
          <ac:picMkLst>
            <pc:docMk/>
            <pc:sldMk cId="3968850303" sldId="273"/>
            <ac:picMk id="8" creationId="{85D37B57-B696-F8A7-687E-095C9A5E4771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40.520" v="1181"/>
          <ac:picMkLst>
            <pc:docMk/>
            <pc:sldMk cId="3968850303" sldId="273"/>
            <ac:picMk id="10" creationId="{0DB47020-58D0-5748-A0FF-0A8D81F143A3}"/>
          </ac:picMkLst>
        </pc:picChg>
      </pc:sldChg>
      <pc:sldChg chg="addSp delSp modSp">
        <pc:chgData name="Halil Arslan" userId="S::halil.arslan@yalova.edu.tr::a401df1a-472e-4d56-a3f8-42142d42b49a" providerId="AD" clId="Web-{7D4E7D51-22BA-7EA2-6047-97956B3AC872}" dt="2024-12-24T07:40:50.972" v="1149"/>
        <pc:sldMkLst>
          <pc:docMk/>
          <pc:sldMk cId="905624281" sldId="274"/>
        </pc:sldMkLst>
        <pc:spChg chg="mod">
          <ac:chgData name="Halil Arslan" userId="S::halil.arslan@yalova.edu.tr::a401df1a-472e-4d56-a3f8-42142d42b49a" providerId="AD" clId="Web-{7D4E7D51-22BA-7EA2-6047-97956B3AC872}" dt="2024-12-24T07:40:48.519" v="1148" actId="1076"/>
          <ac:spMkLst>
            <pc:docMk/>
            <pc:sldMk cId="905624281" sldId="274"/>
            <ac:spMk id="6" creationId="{30C894A0-27FC-CE34-B40E-36448A3EC215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40:50.972" v="1149"/>
          <ac:picMkLst>
            <pc:docMk/>
            <pc:sldMk cId="905624281" sldId="274"/>
            <ac:picMk id="4" creationId="{C364CEF7-0751-E112-80E5-DCBE111AC69B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0:39.253" v="1145"/>
          <ac:picMkLst>
            <pc:docMk/>
            <pc:sldMk cId="905624281" sldId="274"/>
            <ac:picMk id="5" creationId="{7EC85363-AF6F-FC8E-5AD7-F3C89CE180EB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0:39.269" v="1146"/>
          <ac:picMkLst>
            <pc:docMk/>
            <pc:sldMk cId="905624281" sldId="274"/>
            <ac:picMk id="8" creationId="{BCC42144-69A6-DAE8-0CEC-DCA919ED5BA2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41:10.910" v="1159"/>
        <pc:sldMkLst>
          <pc:docMk/>
          <pc:sldMk cId="1472132647" sldId="275"/>
        </pc:sldMkLst>
        <pc:spChg chg="add">
          <ac:chgData name="Halil Arslan" userId="S::halil.arslan@yalova.edu.tr::a401df1a-472e-4d56-a3f8-42142d42b49a" providerId="AD" clId="Web-{7D4E7D51-22BA-7EA2-6047-97956B3AC872}" dt="2024-12-24T07:41:10.879" v="1157"/>
          <ac:spMkLst>
            <pc:docMk/>
            <pc:sldMk cId="1472132647" sldId="275"/>
            <ac:spMk id="5" creationId="{5DD4D2AC-575D-EAC5-5BEA-98FECB158B89}"/>
          </ac:spMkLst>
        </pc:spChg>
        <pc:spChg chg="del">
          <ac:chgData name="Halil Arslan" userId="S::halil.arslan@yalova.edu.tr::a401df1a-472e-4d56-a3f8-42142d42b49a" providerId="AD" clId="Web-{7D4E7D51-22BA-7EA2-6047-97956B3AC872}" dt="2024-12-24T07:41:08.660" v="1155"/>
          <ac:spMkLst>
            <pc:docMk/>
            <pc:sldMk cId="1472132647" sldId="275"/>
            <ac:spMk id="6" creationId="{ED821FB9-1F72-D169-D1AF-D146FE78FDD3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41:10.348" v="1156"/>
          <ac:picMkLst>
            <pc:docMk/>
            <pc:sldMk cId="1472132647" sldId="275"/>
            <ac:picMk id="4" creationId="{7C1A4727-2633-07A5-668E-185C2AF3B30C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10.895" v="1158"/>
          <ac:picMkLst>
            <pc:docMk/>
            <pc:sldMk cId="1472132647" sldId="275"/>
            <ac:picMk id="8" creationId="{2F7491CC-FBCD-3B01-97B6-85CAFC6F12D3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10.910" v="1159"/>
          <ac:picMkLst>
            <pc:docMk/>
            <pc:sldMk cId="1472132647" sldId="275"/>
            <ac:picMk id="17" creationId="{BB8B80BB-CA5E-AF7B-1A17-62326496DB72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6:25:38.474" v="104"/>
        <pc:sldMkLst>
          <pc:docMk/>
          <pc:sldMk cId="0" sldId="284"/>
        </pc:sldMkLst>
        <pc:picChg chg="add">
          <ac:chgData name="Halil Arslan" userId="S::halil.arslan@yalova.edu.tr::a401df1a-472e-4d56-a3f8-42142d42b49a" providerId="AD" clId="Web-{7D4E7D51-22BA-7EA2-6047-97956B3AC872}" dt="2024-12-24T06:25:33.458" v="102"/>
          <ac:picMkLst>
            <pc:docMk/>
            <pc:sldMk cId="0" sldId="284"/>
            <ac:picMk id="3" creationId="{5F877E24-0A44-EE5F-CF28-4D534AC3AA4B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6:25:38.474" v="104"/>
          <ac:picMkLst>
            <pc:docMk/>
            <pc:sldMk cId="0" sldId="284"/>
            <ac:picMk id="8" creationId="{A7DB97A3-04B8-2156-8C5F-258A89C67FE6}"/>
          </ac:picMkLst>
        </pc:picChg>
      </pc:sldChg>
      <pc:sldChg chg="modSp">
        <pc:chgData name="Halil Arslan" userId="S::halil.arslan@yalova.edu.tr::a401df1a-472e-4d56-a3f8-42142d42b49a" providerId="AD" clId="Web-{7D4E7D51-22BA-7EA2-6047-97956B3AC872}" dt="2024-12-24T06:26:55.679" v="107" actId="14100"/>
        <pc:sldMkLst>
          <pc:docMk/>
          <pc:sldMk cId="623142095" sldId="285"/>
        </pc:sldMkLst>
        <pc:spChg chg="mod">
          <ac:chgData name="Halil Arslan" userId="S::halil.arslan@yalova.edu.tr::a401df1a-472e-4d56-a3f8-42142d42b49a" providerId="AD" clId="Web-{7D4E7D51-22BA-7EA2-6047-97956B3AC872}" dt="2024-12-24T06:26:55.679" v="107" actId="14100"/>
          <ac:spMkLst>
            <pc:docMk/>
            <pc:sldMk cId="623142095" sldId="285"/>
            <ac:spMk id="20" creationId="{CAD9CFC9-86C0-E7AC-1AF2-4544E5720D17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4:43.285" v="84" actId="20577"/>
          <ac:spMkLst>
            <pc:docMk/>
            <pc:sldMk cId="623142095" sldId="285"/>
            <ac:spMk id="23" creationId="{42F1D074-EC70-5B8C-5C5D-1F53EA920009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4:46.692" v="86" actId="20577"/>
          <ac:spMkLst>
            <pc:docMk/>
            <pc:sldMk cId="623142095" sldId="285"/>
            <ac:spMk id="27" creationId="{2DE3E1B7-B120-740C-7385-C9D60F91CEEC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4:52.004" v="89" actId="14100"/>
          <ac:spMkLst>
            <pc:docMk/>
            <pc:sldMk cId="623142095" sldId="285"/>
            <ac:spMk id="33" creationId="{EB5F13A9-E40C-4159-843A-376E5FD9B7B9}"/>
          </ac:spMkLst>
        </pc:spChg>
      </pc:sldChg>
      <pc:sldChg chg="addSp modSp">
        <pc:chgData name="Halil Arslan" userId="S::halil.arslan@yalova.edu.tr::a401df1a-472e-4d56-a3f8-42142d42b49a" providerId="AD" clId="Web-{7D4E7D51-22BA-7EA2-6047-97956B3AC872}" dt="2024-12-24T06:25:41.787" v="106"/>
        <pc:sldMkLst>
          <pc:docMk/>
          <pc:sldMk cId="1365035611" sldId="286"/>
        </pc:sldMkLst>
        <pc:spChg chg="mod">
          <ac:chgData name="Halil Arslan" userId="S::halil.arslan@yalova.edu.tr::a401df1a-472e-4d56-a3f8-42142d42b49a" providerId="AD" clId="Web-{7D4E7D51-22BA-7EA2-6047-97956B3AC872}" dt="2024-12-24T06:24:58.739" v="90" actId="20577"/>
          <ac:spMkLst>
            <pc:docMk/>
            <pc:sldMk cId="1365035611" sldId="286"/>
            <ac:spMk id="20" creationId="{6786F4C5-5809-DF1F-6E9E-30BBE9ABA0B9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25:01.958" v="91" actId="20577"/>
          <ac:spMkLst>
            <pc:docMk/>
            <pc:sldMk cId="1365035611" sldId="286"/>
            <ac:spMk id="23" creationId="{89E7460F-6539-5077-8FCA-CFE2BC6E4C58}"/>
          </ac:spMkLst>
        </pc:spChg>
        <pc:picChg chg="add">
          <ac:chgData name="Halil Arslan" userId="S::halil.arslan@yalova.edu.tr::a401df1a-472e-4d56-a3f8-42142d42b49a" providerId="AD" clId="Web-{7D4E7D51-22BA-7EA2-6047-97956B3AC872}" dt="2024-12-24T06:25:41.771" v="105"/>
          <ac:picMkLst>
            <pc:docMk/>
            <pc:sldMk cId="1365035611" sldId="286"/>
            <ac:picMk id="7" creationId="{78B35862-BFCA-F7C5-3586-F326FDE43946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5:41.787" v="106"/>
          <ac:picMkLst>
            <pc:docMk/>
            <pc:sldMk cId="1365035611" sldId="286"/>
            <ac:picMk id="10" creationId="{4ADEB9E1-FA29-AD7A-C73C-6473021F907A}"/>
          </ac:picMkLst>
        </pc:picChg>
      </pc:sldChg>
      <pc:sldChg chg="addSp modSp ord">
        <pc:chgData name="Halil Arslan" userId="S::halil.arslan@yalova.edu.tr::a401df1a-472e-4d56-a3f8-42142d42b49a" providerId="AD" clId="Web-{7D4E7D51-22BA-7EA2-6047-97956B3AC872}" dt="2024-12-24T08:08:22.535" v="1322" actId="20577"/>
        <pc:sldMkLst>
          <pc:docMk/>
          <pc:sldMk cId="3488127913" sldId="319"/>
        </pc:sldMkLst>
        <pc:graphicFrameChg chg="mod modGraphic">
          <ac:chgData name="Halil Arslan" userId="S::halil.arslan@yalova.edu.tr::a401df1a-472e-4d56-a3f8-42142d42b49a" providerId="AD" clId="Web-{7D4E7D51-22BA-7EA2-6047-97956B3AC872}" dt="2024-12-24T08:08:22.535" v="1322" actId="20577"/>
          <ac:graphicFrameMkLst>
            <pc:docMk/>
            <pc:sldMk cId="3488127913" sldId="319"/>
            <ac:graphicFrameMk id="5" creationId="{00000000-0000-0000-0000-000000000000}"/>
          </ac:graphicFrameMkLst>
        </pc:graphicFrameChg>
        <pc:picChg chg="add">
          <ac:chgData name="Halil Arslan" userId="S::halil.arslan@yalova.edu.tr::a401df1a-472e-4d56-a3f8-42142d42b49a" providerId="AD" clId="Web-{7D4E7D51-22BA-7EA2-6047-97956B3AC872}" dt="2024-12-24T06:27:06.367" v="110"/>
          <ac:picMkLst>
            <pc:docMk/>
            <pc:sldMk cId="3488127913" sldId="319"/>
            <ac:picMk id="3" creationId="{3EA7F292-8964-99B8-4BBA-6FDEDE443A77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7:06.445" v="111"/>
          <ac:picMkLst>
            <pc:docMk/>
            <pc:sldMk cId="3488127913" sldId="319"/>
            <ac:picMk id="9" creationId="{578D3131-380C-EE82-2DF4-A71362F5C5B5}"/>
          </ac:picMkLst>
        </pc:picChg>
      </pc:sldChg>
      <pc:sldChg chg="modSp ord">
        <pc:chgData name="Halil Arslan" userId="S::halil.arslan@yalova.edu.tr::a401df1a-472e-4d56-a3f8-42142d42b49a" providerId="AD" clId="Web-{7D4E7D51-22BA-7EA2-6047-97956B3AC872}" dt="2024-12-24T06:42:40.470" v="241"/>
        <pc:sldMkLst>
          <pc:docMk/>
          <pc:sldMk cId="3944304479" sldId="322"/>
        </pc:sldMkLst>
        <pc:spChg chg="mod">
          <ac:chgData name="Halil Arslan" userId="S::halil.arslan@yalova.edu.tr::a401df1a-472e-4d56-a3f8-42142d42b49a" providerId="AD" clId="Web-{7D4E7D51-22BA-7EA2-6047-97956B3AC872}" dt="2024-12-24T06:27:41.071" v="117" actId="20577"/>
          <ac:spMkLst>
            <pc:docMk/>
            <pc:sldMk cId="3944304479" sldId="322"/>
            <ac:spMk id="3" creationId="{00000000-0000-0000-0000-000000000000}"/>
          </ac:spMkLst>
        </pc:spChg>
      </pc:sldChg>
      <pc:sldChg chg="addAnim delAnim modAnim">
        <pc:chgData name="Halil Arslan" userId="S::halil.arslan@yalova.edu.tr::a401df1a-472e-4d56-a3f8-42142d42b49a" providerId="AD" clId="Web-{7D4E7D51-22BA-7EA2-6047-97956B3AC872}" dt="2024-12-24T06:17:58.056" v="28"/>
        <pc:sldMkLst>
          <pc:docMk/>
          <pc:sldMk cId="576073885" sldId="903"/>
        </pc:sldMkLst>
      </pc:sldChg>
      <pc:sldChg chg="addSp delSp modSp ord">
        <pc:chgData name="Halil Arslan" userId="S::halil.arslan@yalova.edu.tr::a401df1a-472e-4d56-a3f8-42142d42b49a" providerId="AD" clId="Web-{7D4E7D51-22BA-7EA2-6047-97956B3AC872}" dt="2024-12-24T07:35:48.527" v="1004" actId="1076"/>
        <pc:sldMkLst>
          <pc:docMk/>
          <pc:sldMk cId="4012186040" sldId="1960"/>
        </pc:sldMkLst>
        <pc:spChg chg="mod">
          <ac:chgData name="Halil Arslan" userId="S::halil.arslan@yalova.edu.tr::a401df1a-472e-4d56-a3f8-42142d42b49a" providerId="AD" clId="Web-{7D4E7D51-22BA-7EA2-6047-97956B3AC872}" dt="2024-12-24T07:35:48.511" v="1002" actId="1076"/>
          <ac:spMkLst>
            <pc:docMk/>
            <pc:sldMk cId="4012186040" sldId="1960"/>
            <ac:spMk id="15" creationId="{47106440-E758-7742-FB62-F0AF38C5D2D8}"/>
          </ac:spMkLst>
        </pc:spChg>
        <pc:spChg chg="mod">
          <ac:chgData name="Halil Arslan" userId="S::halil.arslan@yalova.edu.tr::a401df1a-472e-4d56-a3f8-42142d42b49a" providerId="AD" clId="Web-{7D4E7D51-22BA-7EA2-6047-97956B3AC872}" dt="2024-12-24T07:35:48.527" v="1003" actId="1076"/>
          <ac:spMkLst>
            <pc:docMk/>
            <pc:sldMk cId="4012186040" sldId="1960"/>
            <ac:spMk id="17" creationId="{007D4399-2C21-5C74-E46C-F6CBBC286853}"/>
          </ac:spMkLst>
        </pc:spChg>
        <pc:spChg chg="mod">
          <ac:chgData name="Halil Arslan" userId="S::halil.arslan@yalova.edu.tr::a401df1a-472e-4d56-a3f8-42142d42b49a" providerId="AD" clId="Web-{7D4E7D51-22BA-7EA2-6047-97956B3AC872}" dt="2024-12-24T07:35:48.527" v="1004" actId="1076"/>
          <ac:spMkLst>
            <pc:docMk/>
            <pc:sldMk cId="4012186040" sldId="1960"/>
            <ac:spMk id="20" creationId="{69D803EA-1F5E-97D5-EDCA-05688F5DBBC7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34:19.478" v="950"/>
          <ac:picMkLst>
            <pc:docMk/>
            <pc:sldMk cId="4012186040" sldId="1960"/>
            <ac:picMk id="3" creationId="{900859FA-786A-D47D-7C84-2D30B6205847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4:19.478" v="949"/>
          <ac:picMkLst>
            <pc:docMk/>
            <pc:sldMk cId="4012186040" sldId="1960"/>
            <ac:picMk id="6" creationId="{5D1ABE48-ED4F-A629-3D05-14F62D678559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5:41.605" v="996"/>
          <ac:picMkLst>
            <pc:docMk/>
            <pc:sldMk cId="4012186040" sldId="1960"/>
            <ac:picMk id="7" creationId="{67AA54E6-D639-5AED-3630-4887AE61B46B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5:41.605" v="995"/>
          <ac:picMkLst>
            <pc:docMk/>
            <pc:sldMk cId="4012186040" sldId="1960"/>
            <ac:picMk id="9" creationId="{FB489984-FC0E-312D-5F12-8B64AB914E21}"/>
          </ac:picMkLst>
        </pc:picChg>
        <pc:picChg chg="mod">
          <ac:chgData name="Halil Arslan" userId="S::halil.arslan@yalova.edu.tr::a401df1a-472e-4d56-a3f8-42142d42b49a" providerId="AD" clId="Web-{7D4E7D51-22BA-7EA2-6047-97956B3AC872}" dt="2024-12-24T07:35:48.496" v="999" actId="1076"/>
          <ac:picMkLst>
            <pc:docMk/>
            <pc:sldMk cId="4012186040" sldId="1960"/>
            <ac:picMk id="10" creationId="{CCBE2273-B6F0-081B-EC50-52C77A6962A2}"/>
          </ac:picMkLst>
        </pc:picChg>
        <pc:picChg chg="mod">
          <ac:chgData name="Halil Arslan" userId="S::halil.arslan@yalova.edu.tr::a401df1a-472e-4d56-a3f8-42142d42b49a" providerId="AD" clId="Web-{7D4E7D51-22BA-7EA2-6047-97956B3AC872}" dt="2024-12-24T07:35:48.496" v="1000" actId="1076"/>
          <ac:picMkLst>
            <pc:docMk/>
            <pc:sldMk cId="4012186040" sldId="1960"/>
            <ac:picMk id="12" creationId="{AD90AF9F-7986-78C1-40B9-19E5FA61ECFB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42.230" v="997"/>
          <ac:picMkLst>
            <pc:docMk/>
            <pc:sldMk cId="4012186040" sldId="1960"/>
            <ac:picMk id="13" creationId="{C4E46288-A961-72DD-5E03-CE6C1398E97D}"/>
          </ac:picMkLst>
        </pc:picChg>
        <pc:picChg chg="mod">
          <ac:chgData name="Halil Arslan" userId="S::halil.arslan@yalova.edu.tr::a401df1a-472e-4d56-a3f8-42142d42b49a" providerId="AD" clId="Web-{7D4E7D51-22BA-7EA2-6047-97956B3AC872}" dt="2024-12-24T07:35:48.511" v="1001" actId="1076"/>
          <ac:picMkLst>
            <pc:docMk/>
            <pc:sldMk cId="4012186040" sldId="1960"/>
            <ac:picMk id="14" creationId="{BA72F8A8-14DE-8329-788A-D2963CD66EF4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42.246" v="998"/>
          <ac:picMkLst>
            <pc:docMk/>
            <pc:sldMk cId="4012186040" sldId="1960"/>
            <ac:picMk id="18" creationId="{560D7646-4C8D-C7EC-0BE4-F45F48A7A372}"/>
          </ac:picMkLst>
        </pc:picChg>
      </pc:sldChg>
      <pc:sldChg chg="del ord">
        <pc:chgData name="Halil Arslan" userId="S::halil.arslan@yalova.edu.tr::a401df1a-472e-4d56-a3f8-42142d42b49a" providerId="AD" clId="Web-{7D4E7D51-22BA-7EA2-6047-97956B3AC872}" dt="2024-12-24T06:40:48.311" v="202"/>
        <pc:sldMkLst>
          <pc:docMk/>
          <pc:sldMk cId="0" sldId="1970"/>
        </pc:sldMkLst>
      </pc:sldChg>
      <pc:sldChg chg="delSp ord">
        <pc:chgData name="Halil Arslan" userId="S::halil.arslan@yalova.edu.tr::a401df1a-472e-4d56-a3f8-42142d42b49a" providerId="AD" clId="Web-{7D4E7D51-22BA-7EA2-6047-97956B3AC872}" dt="2024-12-24T07:35:51.293" v="1005"/>
        <pc:sldMkLst>
          <pc:docMk/>
          <pc:sldMk cId="2819681936" sldId="1972"/>
        </pc:sldMkLst>
        <pc:picChg chg="del">
          <ac:chgData name="Halil Arslan" userId="S::halil.arslan@yalova.edu.tr::a401df1a-472e-4d56-a3f8-42142d42b49a" providerId="AD" clId="Web-{7D4E7D51-22BA-7EA2-6047-97956B3AC872}" dt="2024-12-24T07:35:51.293" v="1005"/>
          <ac:picMkLst>
            <pc:docMk/>
            <pc:sldMk cId="2819681936" sldId="1972"/>
            <ac:picMk id="4" creationId="{A51971A1-1047-1360-6A78-FFCFF1CFB5E3}"/>
          </ac:picMkLst>
        </pc:picChg>
      </pc:sldChg>
      <pc:sldChg chg="addSp">
        <pc:chgData name="Halil Arslan" userId="S::halil.arslan@yalova.edu.tr::a401df1a-472e-4d56-a3f8-42142d42b49a" providerId="AD" clId="Web-{7D4E7D51-22BA-7EA2-6047-97956B3AC872}" dt="2024-12-24T06:25:18.474" v="95"/>
        <pc:sldMkLst>
          <pc:docMk/>
          <pc:sldMk cId="117968330" sldId="1973"/>
        </pc:sldMkLst>
        <pc:picChg chg="add">
          <ac:chgData name="Halil Arslan" userId="S::halil.arslan@yalova.edu.tr::a401df1a-472e-4d56-a3f8-42142d42b49a" providerId="AD" clId="Web-{7D4E7D51-22BA-7EA2-6047-97956B3AC872}" dt="2024-12-24T06:25:18.458" v="94"/>
          <ac:picMkLst>
            <pc:docMk/>
            <pc:sldMk cId="117968330" sldId="1973"/>
            <ac:picMk id="6" creationId="{E3CF7B32-77FA-729D-FC3B-B6263761324E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5:18.474" v="95"/>
          <ac:picMkLst>
            <pc:docMk/>
            <pc:sldMk cId="117968330" sldId="1973"/>
            <ac:picMk id="8" creationId="{586FA12F-91B6-8C82-82D0-977906940E77}"/>
          </ac:picMkLst>
        </pc:picChg>
      </pc:sldChg>
      <pc:sldChg chg="addSp delSp modSp ord">
        <pc:chgData name="Halil Arslan" userId="S::halil.arslan@yalova.edu.tr::a401df1a-472e-4d56-a3f8-42142d42b49a" providerId="AD" clId="Web-{7D4E7D51-22BA-7EA2-6047-97956B3AC872}" dt="2024-12-24T07:36:02.512" v="1011"/>
        <pc:sldMkLst>
          <pc:docMk/>
          <pc:sldMk cId="275950033" sldId="2021"/>
        </pc:sldMkLst>
        <pc:graphicFrameChg chg="mod modGraphic">
          <ac:chgData name="Halil Arslan" userId="S::halil.arslan@yalova.edu.tr::a401df1a-472e-4d56-a3f8-42142d42b49a" providerId="AD" clId="Web-{7D4E7D51-22BA-7EA2-6047-97956B3AC872}" dt="2024-12-24T07:36:02.512" v="1011"/>
          <ac:graphicFrameMkLst>
            <pc:docMk/>
            <pc:sldMk cId="275950033" sldId="2021"/>
            <ac:graphicFrameMk id="19" creationId="{9C8A4317-4F4B-9918-077F-5ADE570BD752}"/>
          </ac:graphicFrameMkLst>
        </pc:graphicFrameChg>
        <pc:picChg chg="del">
          <ac:chgData name="Halil Arslan" userId="S::halil.arslan@yalova.edu.tr::a401df1a-472e-4d56-a3f8-42142d42b49a" providerId="AD" clId="Web-{7D4E7D51-22BA-7EA2-6047-97956B3AC872}" dt="2024-12-24T07:33:52.336" v="942"/>
          <ac:picMkLst>
            <pc:docMk/>
            <pc:sldMk cId="275950033" sldId="2021"/>
            <ac:picMk id="3" creationId="{AB6F48C4-0369-DD0F-CF03-ADE1AEFB7716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3:52.336" v="941"/>
          <ac:picMkLst>
            <pc:docMk/>
            <pc:sldMk cId="275950033" sldId="2021"/>
            <ac:picMk id="6" creationId="{1AD01410-2119-43B1-EB0E-D03028607666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5:55.668" v="1007"/>
          <ac:picMkLst>
            <pc:docMk/>
            <pc:sldMk cId="275950033" sldId="2021"/>
            <ac:picMk id="7" creationId="{D53B5A68-2ADE-8E8F-7E56-BD8DD4BE6A25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5:55.668" v="1006"/>
          <ac:picMkLst>
            <pc:docMk/>
            <pc:sldMk cId="275950033" sldId="2021"/>
            <ac:picMk id="9" creationId="{6B555D42-1754-9B60-95CF-6BF49122FE81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56.027" v="1008"/>
          <ac:picMkLst>
            <pc:docMk/>
            <pc:sldMk cId="275950033" sldId="2021"/>
            <ac:picMk id="11" creationId="{771728D5-C84D-D880-E9B9-10F2CD18E328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56.043" v="1009"/>
          <ac:picMkLst>
            <pc:docMk/>
            <pc:sldMk cId="275950033" sldId="2021"/>
            <ac:picMk id="13" creationId="{20678EAD-1487-239C-5A96-FD93B5DE594A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6:07.887" v="1015"/>
        <pc:sldMkLst>
          <pc:docMk/>
          <pc:sldMk cId="3978044845" sldId="2041"/>
        </pc:sldMkLst>
        <pc:picChg chg="del">
          <ac:chgData name="Halil Arslan" userId="S::halil.arslan@yalova.edu.tr::a401df1a-472e-4d56-a3f8-42142d42b49a" providerId="AD" clId="Web-{7D4E7D51-22BA-7EA2-6047-97956B3AC872}" dt="2024-12-24T07:33:46.321" v="938"/>
          <ac:picMkLst>
            <pc:docMk/>
            <pc:sldMk cId="3978044845" sldId="2041"/>
            <ac:picMk id="3" creationId="{7C0E9DEF-96EA-DE6C-FE50-32343457B0CD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3:46.321" v="937"/>
          <ac:picMkLst>
            <pc:docMk/>
            <pc:sldMk cId="3978044845" sldId="2041"/>
            <ac:picMk id="6" creationId="{45571C21-DB55-5B27-D39F-740049B59654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07.512" v="1013"/>
          <ac:picMkLst>
            <pc:docMk/>
            <pc:sldMk cId="3978044845" sldId="2041"/>
            <ac:picMk id="9" creationId="{D16AA24C-8419-702E-B6E5-CE8FB023107C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07.512" v="1012"/>
          <ac:picMkLst>
            <pc:docMk/>
            <pc:sldMk cId="3978044845" sldId="2041"/>
            <ac:picMk id="11" creationId="{1E8390DE-57BB-1442-7D2A-EC24FF20F138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07.871" v="1014"/>
          <ac:picMkLst>
            <pc:docMk/>
            <pc:sldMk cId="3978044845" sldId="2041"/>
            <ac:picMk id="13" creationId="{77D4F036-0EDA-A945-314B-36E5896658A3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07.887" v="1015"/>
          <ac:picMkLst>
            <pc:docMk/>
            <pc:sldMk cId="3978044845" sldId="2041"/>
            <ac:picMk id="15" creationId="{8D686DE1-A14F-40CB-FBA6-B902DE2BD38A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6:48.638" v="1053"/>
        <pc:sldMkLst>
          <pc:docMk/>
          <pc:sldMk cId="3990834709" sldId="2042"/>
        </pc:sldMkLst>
        <pc:picChg chg="del">
          <ac:chgData name="Halil Arslan" userId="S::halil.arslan@yalova.edu.tr::a401df1a-472e-4d56-a3f8-42142d42b49a" providerId="AD" clId="Web-{7D4E7D51-22BA-7EA2-6047-97956B3AC872}" dt="2024-12-24T07:32:24.725" v="897"/>
          <ac:picMkLst>
            <pc:docMk/>
            <pc:sldMk cId="3990834709" sldId="2042"/>
            <ac:picMk id="3" creationId="{C799683D-3ADD-765A-D745-B0F3EB3ED822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2:24.725" v="896"/>
          <ac:picMkLst>
            <pc:docMk/>
            <pc:sldMk cId="3990834709" sldId="2042"/>
            <ac:picMk id="6" creationId="{36DB5723-6F8F-5AC6-6D80-652E3AEF8B5E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48.232" v="1051"/>
          <ac:picMkLst>
            <pc:docMk/>
            <pc:sldMk cId="3990834709" sldId="2042"/>
            <ac:picMk id="8" creationId="{BFDEE44D-24BB-3855-A552-CA024B9407C5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48.232" v="1050"/>
          <ac:picMkLst>
            <pc:docMk/>
            <pc:sldMk cId="3990834709" sldId="2042"/>
            <ac:picMk id="10" creationId="{AB889183-21E5-16E7-B75C-43B79C9FAA8B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48.622" v="1052"/>
          <ac:picMkLst>
            <pc:docMk/>
            <pc:sldMk cId="3990834709" sldId="2042"/>
            <ac:picMk id="12" creationId="{51C35829-C207-DE91-1A47-F5B50F42E966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48.638" v="1053"/>
          <ac:picMkLst>
            <pc:docMk/>
            <pc:sldMk cId="3990834709" sldId="2042"/>
            <ac:picMk id="14" creationId="{EC02D3AE-0842-FF8D-3A79-99B3521765D1}"/>
          </ac:picMkLst>
        </pc:picChg>
      </pc:sldChg>
      <pc:sldChg chg="modSp">
        <pc:chgData name="Halil Arslan" userId="S::halil.arslan@yalova.edu.tr::a401df1a-472e-4d56-a3f8-42142d42b49a" providerId="AD" clId="Web-{7D4E7D51-22BA-7EA2-6047-97956B3AC872}" dt="2024-12-24T07:55:55.326" v="1270" actId="1076"/>
        <pc:sldMkLst>
          <pc:docMk/>
          <pc:sldMk cId="1739393161" sldId="2055"/>
        </pc:sldMkLst>
        <pc:grpChg chg="mod">
          <ac:chgData name="Halil Arslan" userId="S::halil.arslan@yalova.edu.tr::a401df1a-472e-4d56-a3f8-42142d42b49a" providerId="AD" clId="Web-{7D4E7D51-22BA-7EA2-6047-97956B3AC872}" dt="2024-12-24T07:55:54.889" v="1262" actId="1076"/>
          <ac:grpSpMkLst>
            <pc:docMk/>
            <pc:sldMk cId="1739393161" sldId="2055"/>
            <ac:grpSpMk id="13" creationId="{8432F83C-E006-649E-0456-43B3F553BC10}"/>
          </ac:grpSpMkLst>
        </pc:grpChg>
        <pc:grpChg chg="mod">
          <ac:chgData name="Halil Arslan" userId="S::halil.arslan@yalova.edu.tr::a401df1a-472e-4d56-a3f8-42142d42b49a" providerId="AD" clId="Web-{7D4E7D51-22BA-7EA2-6047-97956B3AC872}" dt="2024-12-24T07:55:54.936" v="1263" actId="1076"/>
          <ac:grpSpMkLst>
            <pc:docMk/>
            <pc:sldMk cId="1739393161" sldId="2055"/>
            <ac:grpSpMk id="18" creationId="{766B7ED9-ADF9-B080-6350-BF60CC473EF8}"/>
          </ac:grpSpMkLst>
        </pc:grpChg>
        <pc:grpChg chg="mod">
          <ac:chgData name="Halil Arslan" userId="S::halil.arslan@yalova.edu.tr::a401df1a-472e-4d56-a3f8-42142d42b49a" providerId="AD" clId="Web-{7D4E7D51-22BA-7EA2-6047-97956B3AC872}" dt="2024-12-24T07:55:54.998" v="1264" actId="1076"/>
          <ac:grpSpMkLst>
            <pc:docMk/>
            <pc:sldMk cId="1739393161" sldId="2055"/>
            <ac:grpSpMk id="23" creationId="{AC375AC3-8CFD-75D8-D6F5-B89D56A718B4}"/>
          </ac:grpSpMkLst>
        </pc:grpChg>
        <pc:grpChg chg="mod">
          <ac:chgData name="Halil Arslan" userId="S::halil.arslan@yalova.edu.tr::a401df1a-472e-4d56-a3f8-42142d42b49a" providerId="AD" clId="Web-{7D4E7D51-22BA-7EA2-6047-97956B3AC872}" dt="2024-12-24T07:55:55.061" v="1265" actId="1076"/>
          <ac:grpSpMkLst>
            <pc:docMk/>
            <pc:sldMk cId="1739393161" sldId="2055"/>
            <ac:grpSpMk id="29" creationId="{2880B353-BB04-59F4-DBBC-3249D6568110}"/>
          </ac:grpSpMkLst>
        </pc:grpChg>
        <pc:grpChg chg="mod">
          <ac:chgData name="Halil Arslan" userId="S::halil.arslan@yalova.edu.tr::a401df1a-472e-4d56-a3f8-42142d42b49a" providerId="AD" clId="Web-{7D4E7D51-22BA-7EA2-6047-97956B3AC872}" dt="2024-12-24T07:55:55.108" v="1266" actId="1076"/>
          <ac:grpSpMkLst>
            <pc:docMk/>
            <pc:sldMk cId="1739393161" sldId="2055"/>
            <ac:grpSpMk id="34" creationId="{F04A01BF-3AE4-2CEA-3CFD-CCC0D8A05007}"/>
          </ac:grpSpMkLst>
        </pc:grpChg>
        <pc:grpChg chg="mod">
          <ac:chgData name="Halil Arslan" userId="S::halil.arslan@yalova.edu.tr::a401df1a-472e-4d56-a3f8-42142d42b49a" providerId="AD" clId="Web-{7D4E7D51-22BA-7EA2-6047-97956B3AC872}" dt="2024-12-24T07:55:55.154" v="1267" actId="1076"/>
          <ac:grpSpMkLst>
            <pc:docMk/>
            <pc:sldMk cId="1739393161" sldId="2055"/>
            <ac:grpSpMk id="39" creationId="{E583F92D-D279-FCAA-6588-A21C20BA7ABB}"/>
          </ac:grpSpMkLst>
        </pc:grpChg>
        <pc:grpChg chg="mod">
          <ac:chgData name="Halil Arslan" userId="S::halil.arslan@yalova.edu.tr::a401df1a-472e-4d56-a3f8-42142d42b49a" providerId="AD" clId="Web-{7D4E7D51-22BA-7EA2-6047-97956B3AC872}" dt="2024-12-24T07:55:55.201" v="1268" actId="1076"/>
          <ac:grpSpMkLst>
            <pc:docMk/>
            <pc:sldMk cId="1739393161" sldId="2055"/>
            <ac:grpSpMk id="44" creationId="{C14037AD-4B95-A805-0EE2-78A75E45D738}"/>
          </ac:grpSpMkLst>
        </pc:grpChg>
        <pc:grpChg chg="mod">
          <ac:chgData name="Halil Arslan" userId="S::halil.arslan@yalova.edu.tr::a401df1a-472e-4d56-a3f8-42142d42b49a" providerId="AD" clId="Web-{7D4E7D51-22BA-7EA2-6047-97956B3AC872}" dt="2024-12-24T07:55:55.264" v="1269" actId="1076"/>
          <ac:grpSpMkLst>
            <pc:docMk/>
            <pc:sldMk cId="1739393161" sldId="2055"/>
            <ac:grpSpMk id="49" creationId="{33655B59-EF78-D2DB-57D8-698E527646C7}"/>
          </ac:grpSpMkLst>
        </pc:grpChg>
        <pc:grpChg chg="mod">
          <ac:chgData name="Halil Arslan" userId="S::halil.arslan@yalova.edu.tr::a401df1a-472e-4d56-a3f8-42142d42b49a" providerId="AD" clId="Web-{7D4E7D51-22BA-7EA2-6047-97956B3AC872}" dt="2024-12-24T07:55:55.326" v="1270" actId="1076"/>
          <ac:grpSpMkLst>
            <pc:docMk/>
            <pc:sldMk cId="1739393161" sldId="2055"/>
            <ac:grpSpMk id="54" creationId="{44075AB4-140C-0C0C-DA27-90268B52249D}"/>
          </ac:grpSpMkLst>
        </pc:grpChg>
      </pc:sldChg>
      <pc:sldChg chg="addAnim delAnim">
        <pc:chgData name="Halil Arslan" userId="S::halil.arslan@yalova.edu.tr::a401df1a-472e-4d56-a3f8-42142d42b49a" providerId="AD" clId="Web-{7D4E7D51-22BA-7EA2-6047-97956B3AC872}" dt="2024-12-24T06:19:12.167" v="40"/>
        <pc:sldMkLst>
          <pc:docMk/>
          <pc:sldMk cId="2158345120" sldId="2056"/>
        </pc:sldMkLst>
      </pc:sldChg>
      <pc:sldChg chg="addSp delSp modSp">
        <pc:chgData name="Halil Arslan" userId="S::halil.arslan@yalova.edu.tr::a401df1a-472e-4d56-a3f8-42142d42b49a" providerId="AD" clId="Web-{7D4E7D51-22BA-7EA2-6047-97956B3AC872}" dt="2024-12-24T06:31:13.718" v="148"/>
        <pc:sldMkLst>
          <pc:docMk/>
          <pc:sldMk cId="3202665717" sldId="2060"/>
        </pc:sldMkLst>
        <pc:spChg chg="mod">
          <ac:chgData name="Halil Arslan" userId="S::halil.arslan@yalova.edu.tr::a401df1a-472e-4d56-a3f8-42142d42b49a" providerId="AD" clId="Web-{7D4E7D51-22BA-7EA2-6047-97956B3AC872}" dt="2024-12-24T06:30:53.514" v="144" actId="1076"/>
          <ac:spMkLst>
            <pc:docMk/>
            <pc:sldMk cId="3202665717" sldId="2060"/>
            <ac:spMk id="11" creationId="{90C59469-00A9-FAE7-5D71-4626E09036A7}"/>
          </ac:spMkLst>
        </pc:spChg>
        <pc:spChg chg="add del mod">
          <ac:chgData name="Halil Arslan" userId="S::halil.arslan@yalova.edu.tr::a401df1a-472e-4d56-a3f8-42142d42b49a" providerId="AD" clId="Web-{7D4E7D51-22BA-7EA2-6047-97956B3AC872}" dt="2024-12-24T06:31:13.718" v="148"/>
          <ac:spMkLst>
            <pc:docMk/>
            <pc:sldMk cId="3202665717" sldId="2060"/>
            <ac:spMk id="12" creationId="{6F7F9509-60BF-DD35-5607-95C7FA05B0AE}"/>
          </ac:spMkLst>
        </pc:spChg>
        <pc:grpChg chg="mod">
          <ac:chgData name="Halil Arslan" userId="S::halil.arslan@yalova.edu.tr::a401df1a-472e-4d56-a3f8-42142d42b49a" providerId="AD" clId="Web-{7D4E7D51-22BA-7EA2-6047-97956B3AC872}" dt="2024-12-24T06:30:20.857" v="139" actId="1076"/>
          <ac:grpSpMkLst>
            <pc:docMk/>
            <pc:sldMk cId="3202665717" sldId="2060"/>
            <ac:grpSpMk id="10" creationId="{12C54F44-5A74-B9F6-9CE8-8A42A14FEFFB}"/>
          </ac:grpSpMkLst>
        </pc:grpChg>
      </pc:sldChg>
      <pc:sldChg chg="addSp delSp modSp delAnim">
        <pc:chgData name="Halil Arslan" userId="S::halil.arslan@yalova.edu.tr::a401df1a-472e-4d56-a3f8-42142d42b49a" providerId="AD" clId="Web-{7D4E7D51-22BA-7EA2-6047-97956B3AC872}" dt="2024-12-24T08:04:45.715" v="1311" actId="1076"/>
        <pc:sldMkLst>
          <pc:docMk/>
          <pc:sldMk cId="2392644607" sldId="2065"/>
        </pc:sldMkLst>
        <pc:picChg chg="add del mod">
          <ac:chgData name="Halil Arslan" userId="S::halil.arslan@yalova.edu.tr::a401df1a-472e-4d56-a3f8-42142d42b49a" providerId="AD" clId="Web-{7D4E7D51-22BA-7EA2-6047-97956B3AC872}" dt="2024-12-24T08:04:02.901" v="1302"/>
          <ac:picMkLst>
            <pc:docMk/>
            <pc:sldMk cId="2392644607" sldId="2065"/>
            <ac:picMk id="7" creationId="{FDAEB092-2A39-044B-FF80-1A211F0C4C31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8:03:38.526" v="1298"/>
          <ac:picMkLst>
            <pc:docMk/>
            <pc:sldMk cId="2392644607" sldId="2065"/>
            <ac:picMk id="8" creationId="{9A61E717-DB5C-574E-650F-7D44F47DCF34}"/>
          </ac:picMkLst>
        </pc:picChg>
        <pc:picChg chg="add mod">
          <ac:chgData name="Halil Arslan" userId="S::halil.arslan@yalova.edu.tr::a401df1a-472e-4d56-a3f8-42142d42b49a" providerId="AD" clId="Web-{7D4E7D51-22BA-7EA2-6047-97956B3AC872}" dt="2024-12-24T08:04:45.715" v="1311" actId="1076"/>
          <ac:picMkLst>
            <pc:docMk/>
            <pc:sldMk cId="2392644607" sldId="2065"/>
            <ac:picMk id="10" creationId="{18F1B732-D2EA-597B-3E89-4E14C4F5CF0F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34:43.869" v="956"/>
        <pc:sldMkLst>
          <pc:docMk/>
          <pc:sldMk cId="2713050332" sldId="2066"/>
        </pc:sldMkLst>
        <pc:picChg chg="add del">
          <ac:chgData name="Halil Arslan" userId="S::halil.arslan@yalova.edu.tr::a401df1a-472e-4d56-a3f8-42142d42b49a" providerId="AD" clId="Web-{7D4E7D51-22BA-7EA2-6047-97956B3AC872}" dt="2024-12-24T07:34:43.869" v="956"/>
          <ac:picMkLst>
            <pc:docMk/>
            <pc:sldMk cId="2713050332" sldId="2066"/>
            <ac:picMk id="10" creationId="{BFE16988-1579-B7F7-041F-7B56BFA6CC91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4:43.869" v="955"/>
          <ac:picMkLst>
            <pc:docMk/>
            <pc:sldMk cId="2713050332" sldId="2066"/>
            <ac:picMk id="13" creationId="{6C1B180A-A45D-0AE0-704B-74B9FE93C8A4}"/>
          </ac:picMkLst>
        </pc:picChg>
      </pc:sldChg>
      <pc:sldChg chg="modSp ord">
        <pc:chgData name="Halil Arslan" userId="S::halil.arslan@yalova.edu.tr::a401df1a-472e-4d56-a3f8-42142d42b49a" providerId="AD" clId="Web-{7D4E7D51-22BA-7EA2-6047-97956B3AC872}" dt="2024-12-24T06:42:40.485" v="244"/>
        <pc:sldMkLst>
          <pc:docMk/>
          <pc:sldMk cId="2753598963" sldId="2068"/>
        </pc:sldMkLst>
        <pc:spChg chg="mod">
          <ac:chgData name="Halil Arslan" userId="S::halil.arslan@yalova.edu.tr::a401df1a-472e-4d56-a3f8-42142d42b49a" providerId="AD" clId="Web-{7D4E7D51-22BA-7EA2-6047-97956B3AC872}" dt="2024-12-24T06:41:28.546" v="221" actId="20577"/>
          <ac:spMkLst>
            <pc:docMk/>
            <pc:sldMk cId="2753598963" sldId="2068"/>
            <ac:spMk id="3" creationId="{BC4CD07F-4645-41EE-9C45-E0A43C70ABCB}"/>
          </ac:spMkLst>
        </pc:spChg>
      </pc:sldChg>
      <pc:sldChg chg="addSp ord">
        <pc:chgData name="Halil Arslan" userId="S::halil.arslan@yalova.edu.tr::a401df1a-472e-4d56-a3f8-42142d42b49a" providerId="AD" clId="Web-{7D4E7D51-22BA-7EA2-6047-97956B3AC872}" dt="2024-12-24T06:42:40.485" v="243"/>
        <pc:sldMkLst>
          <pc:docMk/>
          <pc:sldMk cId="3980856889" sldId="2069"/>
        </pc:sldMkLst>
        <pc:picChg chg="add">
          <ac:chgData name="Halil Arslan" userId="S::halil.arslan@yalova.edu.tr::a401df1a-472e-4d56-a3f8-42142d42b49a" providerId="AD" clId="Web-{7D4E7D51-22BA-7EA2-6047-97956B3AC872}" dt="2024-12-24T06:27:01.023" v="108"/>
          <ac:picMkLst>
            <pc:docMk/>
            <pc:sldMk cId="3980856889" sldId="2069"/>
            <ac:picMk id="11" creationId="{A10BB027-C8B2-D627-00B9-6347BE5423F6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7:01.039" v="109"/>
          <ac:picMkLst>
            <pc:docMk/>
            <pc:sldMk cId="3980856889" sldId="2069"/>
            <ac:picMk id="14" creationId="{6FF1FB69-028E-5566-978F-99E961CD177E}"/>
          </ac:picMkLst>
        </pc:picChg>
      </pc:sldChg>
      <pc:sldChg chg="addSp modSp ord">
        <pc:chgData name="Halil Arslan" userId="S::halil.arslan@yalova.edu.tr::a401df1a-472e-4d56-a3f8-42142d42b49a" providerId="AD" clId="Web-{7D4E7D51-22BA-7EA2-6047-97956B3AC872}" dt="2024-12-24T06:42:40.470" v="240"/>
        <pc:sldMkLst>
          <pc:docMk/>
          <pc:sldMk cId="2179693992" sldId="2070"/>
        </pc:sldMkLst>
        <pc:graphicFrameChg chg="mod modGraphic">
          <ac:chgData name="Halil Arslan" userId="S::halil.arslan@yalova.edu.tr::a401df1a-472e-4d56-a3f8-42142d42b49a" providerId="AD" clId="Web-{7D4E7D51-22BA-7EA2-6047-97956B3AC872}" dt="2024-12-24T06:28:11.728" v="125"/>
          <ac:graphicFrameMkLst>
            <pc:docMk/>
            <pc:sldMk cId="2179693992" sldId="2070"/>
            <ac:graphicFrameMk id="19" creationId="{9C8A4317-4F4B-9918-077F-5ADE570BD752}"/>
          </ac:graphicFrameMkLst>
        </pc:graphicFrameChg>
        <pc:picChg chg="add">
          <ac:chgData name="Halil Arslan" userId="S::halil.arslan@yalova.edu.tr::a401df1a-472e-4d56-a3f8-42142d42b49a" providerId="AD" clId="Web-{7D4E7D51-22BA-7EA2-6047-97956B3AC872}" dt="2024-12-24T06:27:51.993" v="118"/>
          <ac:picMkLst>
            <pc:docMk/>
            <pc:sldMk cId="2179693992" sldId="2070"/>
            <ac:picMk id="3" creationId="{F71B9B27-F83D-ED5D-D900-729F252130EF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7:52.009" v="119"/>
          <ac:picMkLst>
            <pc:docMk/>
            <pc:sldMk cId="2179693992" sldId="2070"/>
            <ac:picMk id="6" creationId="{0346A75C-21E6-1EDD-D0A2-354DC9F2141F}"/>
          </ac:picMkLst>
        </pc:picChg>
      </pc:sldChg>
      <pc:sldChg chg="addSp modSp ord">
        <pc:chgData name="Halil Arslan" userId="S::halil.arslan@yalova.edu.tr::a401df1a-472e-4d56-a3f8-42142d42b49a" providerId="AD" clId="Web-{7D4E7D51-22BA-7EA2-6047-97956B3AC872}" dt="2024-12-24T06:42:40.470" v="239"/>
        <pc:sldMkLst>
          <pc:docMk/>
          <pc:sldMk cId="2610625859" sldId="2071"/>
        </pc:sldMkLst>
        <pc:graphicFrameChg chg="mod modGraphic">
          <ac:chgData name="Halil Arslan" userId="S::halil.arslan@yalova.edu.tr::a401df1a-472e-4d56-a3f8-42142d42b49a" providerId="AD" clId="Web-{7D4E7D51-22BA-7EA2-6047-97956B3AC872}" dt="2024-12-24T06:28:03.212" v="123"/>
          <ac:graphicFrameMkLst>
            <pc:docMk/>
            <pc:sldMk cId="2610625859" sldId="2071"/>
            <ac:graphicFrameMk id="19" creationId="{9C8A4317-4F4B-9918-077F-5ADE570BD752}"/>
          </ac:graphicFrameMkLst>
        </pc:graphicFrameChg>
        <pc:picChg chg="add">
          <ac:chgData name="Halil Arslan" userId="S::halil.arslan@yalova.edu.tr::a401df1a-472e-4d56-a3f8-42142d42b49a" providerId="AD" clId="Web-{7D4E7D51-22BA-7EA2-6047-97956B3AC872}" dt="2024-12-24T06:27:54.462" v="120"/>
          <ac:picMkLst>
            <pc:docMk/>
            <pc:sldMk cId="2610625859" sldId="2071"/>
            <ac:picMk id="3" creationId="{032CD492-34C1-8EC4-A7C9-9B898A12DFF2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7:54.493" v="121"/>
          <ac:picMkLst>
            <pc:docMk/>
            <pc:sldMk cId="2610625859" sldId="2071"/>
            <ac:picMk id="6" creationId="{E4C290FA-7D58-A5BD-BE17-A9B990F6EEBA}"/>
          </ac:picMkLst>
        </pc:picChg>
      </pc:sldChg>
      <pc:sldChg chg="addSp modSp ord">
        <pc:chgData name="Halil Arslan" userId="S::halil.arslan@yalova.edu.tr::a401df1a-472e-4d56-a3f8-42142d42b49a" providerId="AD" clId="Web-{7D4E7D51-22BA-7EA2-6047-97956B3AC872}" dt="2024-12-24T06:42:40.470" v="238"/>
        <pc:sldMkLst>
          <pc:docMk/>
          <pc:sldMk cId="2245134128" sldId="2072"/>
        </pc:sldMkLst>
        <pc:graphicFrameChg chg="mod modGraphic">
          <ac:chgData name="Halil Arslan" userId="S::halil.arslan@yalova.edu.tr::a401df1a-472e-4d56-a3f8-42142d42b49a" providerId="AD" clId="Web-{7D4E7D51-22BA-7EA2-6047-97956B3AC872}" dt="2024-12-24T06:28:41.619" v="129"/>
          <ac:graphicFrameMkLst>
            <pc:docMk/>
            <pc:sldMk cId="2245134128" sldId="2072"/>
            <ac:graphicFrameMk id="19" creationId="{9C8A4317-4F4B-9918-077F-5ADE570BD752}"/>
          </ac:graphicFrameMkLst>
        </pc:graphicFrameChg>
        <pc:picChg chg="add">
          <ac:chgData name="Halil Arslan" userId="S::halil.arslan@yalova.edu.tr::a401df1a-472e-4d56-a3f8-42142d42b49a" providerId="AD" clId="Web-{7D4E7D51-22BA-7EA2-6047-97956B3AC872}" dt="2024-12-24T06:28:31.322" v="126"/>
          <ac:picMkLst>
            <pc:docMk/>
            <pc:sldMk cId="2245134128" sldId="2072"/>
            <ac:picMk id="4" creationId="{45C3014A-5282-526D-9DAF-9EE981485C57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8:31.338" v="127"/>
          <ac:picMkLst>
            <pc:docMk/>
            <pc:sldMk cId="2245134128" sldId="2072"/>
            <ac:picMk id="7" creationId="{A9454654-B84B-E1A9-70EF-934E2804F290}"/>
          </ac:picMkLst>
        </pc:picChg>
      </pc:sldChg>
      <pc:sldChg chg="addSp modSp ord">
        <pc:chgData name="Halil Arslan" userId="S::halil.arslan@yalova.edu.tr::a401df1a-472e-4d56-a3f8-42142d42b49a" providerId="AD" clId="Web-{7D4E7D51-22BA-7EA2-6047-97956B3AC872}" dt="2024-12-24T06:42:40.470" v="237"/>
        <pc:sldMkLst>
          <pc:docMk/>
          <pc:sldMk cId="1940903599" sldId="2073"/>
        </pc:sldMkLst>
        <pc:graphicFrameChg chg="mod modGraphic">
          <ac:chgData name="Halil Arslan" userId="S::halil.arslan@yalova.edu.tr::a401df1a-472e-4d56-a3f8-42142d42b49a" providerId="AD" clId="Web-{7D4E7D51-22BA-7EA2-6047-97956B3AC872}" dt="2024-12-24T06:28:52.948" v="131"/>
          <ac:graphicFrameMkLst>
            <pc:docMk/>
            <pc:sldMk cId="1940903599" sldId="2073"/>
            <ac:graphicFrameMk id="19" creationId="{9C8A4317-4F4B-9918-077F-5ADE570BD752}"/>
          </ac:graphicFrameMkLst>
        </pc:graphicFrameChg>
        <pc:picChg chg="add">
          <ac:chgData name="Halil Arslan" userId="S::halil.arslan@yalova.edu.tr::a401df1a-472e-4d56-a3f8-42142d42b49a" providerId="AD" clId="Web-{7D4E7D51-22BA-7EA2-6047-97956B3AC872}" dt="2024-12-24T06:28:56.183" v="132"/>
          <ac:picMkLst>
            <pc:docMk/>
            <pc:sldMk cId="1940903599" sldId="2073"/>
            <ac:picMk id="3" creationId="{B3DF5370-1E93-0ABE-C9D0-4B8B0F8A87BD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8:56.214" v="133"/>
          <ac:picMkLst>
            <pc:docMk/>
            <pc:sldMk cId="1940903599" sldId="2073"/>
            <ac:picMk id="6" creationId="{69B15152-C5B5-9C3A-2913-E545C342E5EA}"/>
          </ac:picMkLst>
        </pc:picChg>
      </pc:sldChg>
      <pc:sldChg chg="addSp modSp ord">
        <pc:chgData name="Halil Arslan" userId="S::halil.arslan@yalova.edu.tr::a401df1a-472e-4d56-a3f8-42142d42b49a" providerId="AD" clId="Web-{7D4E7D51-22BA-7EA2-6047-97956B3AC872}" dt="2024-12-24T06:42:40.470" v="236"/>
        <pc:sldMkLst>
          <pc:docMk/>
          <pc:sldMk cId="1156309803" sldId="2074"/>
        </pc:sldMkLst>
        <pc:graphicFrameChg chg="mod modGraphic">
          <ac:chgData name="Halil Arslan" userId="S::halil.arslan@yalova.edu.tr::a401df1a-472e-4d56-a3f8-42142d42b49a" providerId="AD" clId="Web-{7D4E7D51-22BA-7EA2-6047-97956B3AC872}" dt="2024-12-24T06:30:23.904" v="140"/>
          <ac:graphicFrameMkLst>
            <pc:docMk/>
            <pc:sldMk cId="1156309803" sldId="2074"/>
            <ac:graphicFrameMk id="19" creationId="{9C8A4317-4F4B-9918-077F-5ADE570BD752}"/>
          </ac:graphicFrameMkLst>
        </pc:graphicFrameChg>
        <pc:picChg chg="add">
          <ac:chgData name="Halil Arslan" userId="S::halil.arslan@yalova.edu.tr::a401df1a-472e-4d56-a3f8-42142d42b49a" providerId="AD" clId="Web-{7D4E7D51-22BA-7EA2-6047-97956B3AC872}" dt="2024-12-24T06:29:00.964" v="134"/>
          <ac:picMkLst>
            <pc:docMk/>
            <pc:sldMk cId="1156309803" sldId="2074"/>
            <ac:picMk id="3" creationId="{B2C4CB37-1FB2-E352-410D-C546E339C43D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6:29:00.980" v="135"/>
          <ac:picMkLst>
            <pc:docMk/>
            <pc:sldMk cId="1156309803" sldId="2074"/>
            <ac:picMk id="6" creationId="{EB38BEA1-3B16-2110-EF98-C7985A6D1430}"/>
          </ac:picMkLst>
        </pc:picChg>
      </pc:sldChg>
      <pc:sldChg chg="del">
        <pc:chgData name="Halil Arslan" userId="S::halil.arslan@yalova.edu.tr::a401df1a-472e-4d56-a3f8-42142d42b49a" providerId="AD" clId="Web-{7D4E7D51-22BA-7EA2-6047-97956B3AC872}" dt="2024-12-24T06:42:02.250" v="223"/>
        <pc:sldMkLst>
          <pc:docMk/>
          <pc:sldMk cId="301543921" sldId="2075"/>
        </pc:sldMkLst>
      </pc:sldChg>
      <pc:sldChg chg="addSp delSp modSp ord">
        <pc:chgData name="Halil Arslan" userId="S::halil.arslan@yalova.edu.tr::a401df1a-472e-4d56-a3f8-42142d42b49a" providerId="AD" clId="Web-{7D4E7D51-22BA-7EA2-6047-97956B3AC872}" dt="2024-12-24T07:36:18.059" v="1021" actId="1076"/>
        <pc:sldMkLst>
          <pc:docMk/>
          <pc:sldMk cId="2717162705" sldId="2076"/>
        </pc:sldMkLst>
        <pc:picChg chg="del">
          <ac:chgData name="Halil Arslan" userId="S::halil.arslan@yalova.edu.tr::a401df1a-472e-4d56-a3f8-42142d42b49a" providerId="AD" clId="Web-{7D4E7D51-22BA-7EA2-6047-97956B3AC872}" dt="2024-12-24T07:36:14.637" v="1020"/>
          <ac:picMkLst>
            <pc:docMk/>
            <pc:sldMk cId="2717162705" sldId="2076"/>
            <ac:picMk id="3" creationId="{A004982D-B169-FCB9-3F47-D63737EC7C02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3:26.601" v="929"/>
          <ac:picMkLst>
            <pc:docMk/>
            <pc:sldMk cId="2717162705" sldId="2076"/>
            <ac:picMk id="6" creationId="{28FC247F-6989-92EE-A04D-38A9187E0BD9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11.543" v="1017"/>
          <ac:picMkLst>
            <pc:docMk/>
            <pc:sldMk cId="2717162705" sldId="2076"/>
            <ac:picMk id="8" creationId="{BD1F16BF-F4CE-8F0C-46D5-42B752A9090B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11.543" v="1016"/>
          <ac:picMkLst>
            <pc:docMk/>
            <pc:sldMk cId="2717162705" sldId="2076"/>
            <ac:picMk id="10" creationId="{8341C1CF-FDB9-3259-8EDD-4807660AFBD2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11.918" v="1018"/>
          <ac:picMkLst>
            <pc:docMk/>
            <pc:sldMk cId="2717162705" sldId="2076"/>
            <ac:picMk id="12" creationId="{E3CAFE79-96E7-A135-F854-049CF77C09B0}"/>
          </ac:picMkLst>
        </pc:picChg>
        <pc:picChg chg="mod">
          <ac:chgData name="Halil Arslan" userId="S::halil.arslan@yalova.edu.tr::a401df1a-472e-4d56-a3f8-42142d42b49a" providerId="AD" clId="Web-{7D4E7D51-22BA-7EA2-6047-97956B3AC872}" dt="2024-12-24T07:33:39.117" v="936" actId="1076"/>
          <ac:picMkLst>
            <pc:docMk/>
            <pc:sldMk cId="2717162705" sldId="2076"/>
            <ac:picMk id="14" creationId="{C46048A1-F694-C0CF-E1B6-EA6B95322820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11.934" v="1019"/>
          <ac:picMkLst>
            <pc:docMk/>
            <pc:sldMk cId="2717162705" sldId="2076"/>
            <ac:picMk id="15" creationId="{E93FD834-8AFB-8CE5-DE8A-BD22E78A61D3}"/>
          </ac:picMkLst>
        </pc:picChg>
        <pc:picChg chg="mod">
          <ac:chgData name="Halil Arslan" userId="S::halil.arslan@yalova.edu.tr::a401df1a-472e-4d56-a3f8-42142d42b49a" providerId="AD" clId="Web-{7D4E7D51-22BA-7EA2-6047-97956B3AC872}" dt="2024-12-24T07:36:18.059" v="1021" actId="1076"/>
          <ac:picMkLst>
            <pc:docMk/>
            <pc:sldMk cId="2717162705" sldId="2076"/>
            <ac:picMk id="16" creationId="{11C0B8F9-7C77-AFAE-9593-23CC3FBFA2C7}"/>
          </ac:picMkLst>
        </pc:picChg>
      </pc:sldChg>
      <pc:sldChg chg="addSp delSp modSp ord">
        <pc:chgData name="Halil Arslan" userId="S::halil.arslan@yalova.edu.tr::a401df1a-472e-4d56-a3f8-42142d42b49a" providerId="AD" clId="Web-{7D4E7D51-22BA-7EA2-6047-97956B3AC872}" dt="2024-12-24T07:36:21.653" v="1025"/>
        <pc:sldMkLst>
          <pc:docMk/>
          <pc:sldMk cId="2544408262" sldId="2077"/>
        </pc:sldMkLst>
        <pc:spChg chg="mod">
          <ac:chgData name="Halil Arslan" userId="S::halil.arslan@yalova.edu.tr::a401df1a-472e-4d56-a3f8-42142d42b49a" providerId="AD" clId="Web-{7D4E7D51-22BA-7EA2-6047-97956B3AC872}" dt="2024-12-24T07:33:15.476" v="926" actId="1076"/>
          <ac:spMkLst>
            <pc:docMk/>
            <pc:sldMk cId="2544408262" sldId="2077"/>
            <ac:spMk id="12" creationId="{27F8CBB6-9962-7DEC-3764-F9673AB7F67A}"/>
          </ac:spMkLst>
        </pc:spChg>
        <pc:spChg chg="mod">
          <ac:chgData name="Halil Arslan" userId="S::halil.arslan@yalova.edu.tr::a401df1a-472e-4d56-a3f8-42142d42b49a" providerId="AD" clId="Web-{7D4E7D51-22BA-7EA2-6047-97956B3AC872}" dt="2024-12-24T07:33:15.476" v="927" actId="1076"/>
          <ac:spMkLst>
            <pc:docMk/>
            <pc:sldMk cId="2544408262" sldId="2077"/>
            <ac:spMk id="13" creationId="{6E101373-0D37-15DD-B615-4591E4A307AB}"/>
          </ac:spMkLst>
        </pc:spChg>
        <pc:picChg chg="add del">
          <ac:chgData name="Halil Arslan" userId="S::halil.arslan@yalova.edu.tr::a401df1a-472e-4d56-a3f8-42142d42b49a" providerId="AD" clId="Web-{7D4E7D51-22BA-7EA2-6047-97956B3AC872}" dt="2024-12-24T07:36:21.450" v="1023"/>
          <ac:picMkLst>
            <pc:docMk/>
            <pc:sldMk cId="2544408262" sldId="2077"/>
            <ac:picMk id="5" creationId="{F7E3AA12-1828-F701-2CB2-ADDDADC6535F}"/>
          </ac:picMkLst>
        </pc:picChg>
        <pc:picChg chg="mod">
          <ac:chgData name="Halil Arslan" userId="S::halil.arslan@yalova.edu.tr::a401df1a-472e-4d56-a3f8-42142d42b49a" providerId="AD" clId="Web-{7D4E7D51-22BA-7EA2-6047-97956B3AC872}" dt="2024-12-24T07:33:19.008" v="928" actId="1076"/>
          <ac:picMkLst>
            <pc:docMk/>
            <pc:sldMk cId="2544408262" sldId="2077"/>
            <ac:picMk id="8" creationId="{FF3C5569-4695-C822-F23F-6E10D513F530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21.450" v="1022"/>
          <ac:picMkLst>
            <pc:docMk/>
            <pc:sldMk cId="2544408262" sldId="2077"/>
            <ac:picMk id="9" creationId="{9C4C750B-AB16-7A20-5B0F-EFE81C899808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21.637" v="1024"/>
          <ac:picMkLst>
            <pc:docMk/>
            <pc:sldMk cId="2544408262" sldId="2077"/>
            <ac:picMk id="16" creationId="{31ECDB6F-5308-4670-E3D5-2633858741E6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21.653" v="1025"/>
          <ac:picMkLst>
            <pc:docMk/>
            <pc:sldMk cId="2544408262" sldId="2077"/>
            <ac:picMk id="18" creationId="{F8D55F95-EE1B-570C-AB0F-1C15D48AFDF3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6:25.778" v="1029"/>
        <pc:sldMkLst>
          <pc:docMk/>
          <pc:sldMk cId="194669514" sldId="2078"/>
        </pc:sldMkLst>
        <pc:picChg chg="del">
          <ac:chgData name="Halil Arslan" userId="S::halil.arslan@yalova.edu.tr::a401df1a-472e-4d56-a3f8-42142d42b49a" providerId="AD" clId="Web-{7D4E7D51-22BA-7EA2-6047-97956B3AC872}" dt="2024-12-24T07:32:59.288" v="921"/>
          <ac:picMkLst>
            <pc:docMk/>
            <pc:sldMk cId="194669514" sldId="2078"/>
            <ac:picMk id="3" creationId="{3FD38D77-8F09-C5CC-E96F-ACA4D95D5866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2:59.288" v="920"/>
          <ac:picMkLst>
            <pc:docMk/>
            <pc:sldMk cId="194669514" sldId="2078"/>
            <ac:picMk id="6" creationId="{A8CC1B89-B338-4526-4F74-03F822F712D4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25.372" v="1027"/>
          <ac:picMkLst>
            <pc:docMk/>
            <pc:sldMk cId="194669514" sldId="2078"/>
            <ac:picMk id="11" creationId="{2A79FF53-4E71-BEB7-66DD-D5E14694FD09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25.372" v="1026"/>
          <ac:picMkLst>
            <pc:docMk/>
            <pc:sldMk cId="194669514" sldId="2078"/>
            <ac:picMk id="13" creationId="{94E67884-7915-0988-537F-DC912FE4E05E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25.762" v="1028"/>
          <ac:picMkLst>
            <pc:docMk/>
            <pc:sldMk cId="194669514" sldId="2078"/>
            <ac:picMk id="15" creationId="{C60D151C-AD91-DFC7-18C4-64C10FBE206A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25.778" v="1029"/>
          <ac:picMkLst>
            <pc:docMk/>
            <pc:sldMk cId="194669514" sldId="2078"/>
            <ac:picMk id="17" creationId="{B3F49401-B020-A435-613D-D968435DE817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6:29.591" v="1033"/>
        <pc:sldMkLst>
          <pc:docMk/>
          <pc:sldMk cId="3248305696" sldId="2079"/>
        </pc:sldMkLst>
        <pc:picChg chg="del">
          <ac:chgData name="Halil Arslan" userId="S::halil.arslan@yalova.edu.tr::a401df1a-472e-4d56-a3f8-42142d42b49a" providerId="AD" clId="Web-{7D4E7D51-22BA-7EA2-6047-97956B3AC872}" dt="2024-12-24T07:32:51.538" v="917"/>
          <ac:picMkLst>
            <pc:docMk/>
            <pc:sldMk cId="3248305696" sldId="2079"/>
            <ac:picMk id="3" creationId="{D510DC54-AC67-D96C-7ECB-A21DB035340C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2:51.538" v="916"/>
          <ac:picMkLst>
            <pc:docMk/>
            <pc:sldMk cId="3248305696" sldId="2079"/>
            <ac:picMk id="6" creationId="{5D3D6D6B-8960-84CB-19A8-D36BB0251B4C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28.872" v="1031"/>
          <ac:picMkLst>
            <pc:docMk/>
            <pc:sldMk cId="3248305696" sldId="2079"/>
            <ac:picMk id="8" creationId="{6988E4A4-3CDE-3495-368D-85EBA632A268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28.872" v="1030"/>
          <ac:picMkLst>
            <pc:docMk/>
            <pc:sldMk cId="3248305696" sldId="2079"/>
            <ac:picMk id="11" creationId="{83788F6C-8253-8F71-93A2-D750FE4DBEB6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29.575" v="1032"/>
          <ac:picMkLst>
            <pc:docMk/>
            <pc:sldMk cId="3248305696" sldId="2079"/>
            <ac:picMk id="13" creationId="{353F7FFC-6589-B58A-8F9A-03F2389A510B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29.591" v="1033"/>
          <ac:picMkLst>
            <pc:docMk/>
            <pc:sldMk cId="3248305696" sldId="2079"/>
            <ac:picMk id="17" creationId="{5CB9381B-7AD7-A8EA-39CF-83F11D62193F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6:32.653" v="1037"/>
        <pc:sldMkLst>
          <pc:docMk/>
          <pc:sldMk cId="2710817385" sldId="2080"/>
        </pc:sldMkLst>
        <pc:picChg chg="del">
          <ac:chgData name="Halil Arslan" userId="S::halil.arslan@yalova.edu.tr::a401df1a-472e-4d56-a3f8-42142d42b49a" providerId="AD" clId="Web-{7D4E7D51-22BA-7EA2-6047-97956B3AC872}" dt="2024-12-24T07:32:45.694" v="913"/>
          <ac:picMkLst>
            <pc:docMk/>
            <pc:sldMk cId="2710817385" sldId="2080"/>
            <ac:picMk id="3" creationId="{478ABF4F-A884-A51A-4913-E4E42246E178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2:45.694" v="912"/>
          <ac:picMkLst>
            <pc:docMk/>
            <pc:sldMk cId="2710817385" sldId="2080"/>
            <ac:picMk id="6" creationId="{3BD21DF4-62B2-30C5-9DA6-0C8CC5CCDD03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32.294" v="1035"/>
          <ac:picMkLst>
            <pc:docMk/>
            <pc:sldMk cId="2710817385" sldId="2080"/>
            <ac:picMk id="9" creationId="{46CBC648-32F3-4CFE-6B70-4ED2F257B5B9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32.294" v="1034"/>
          <ac:picMkLst>
            <pc:docMk/>
            <pc:sldMk cId="2710817385" sldId="2080"/>
            <ac:picMk id="12" creationId="{F559219E-A7ED-B600-2A89-6D5E2CE474C5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32.637" v="1036"/>
          <ac:picMkLst>
            <pc:docMk/>
            <pc:sldMk cId="2710817385" sldId="2080"/>
            <ac:picMk id="14" creationId="{AA158E7F-63D9-D472-D56D-A644D6D7283A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32.653" v="1037"/>
          <ac:picMkLst>
            <pc:docMk/>
            <pc:sldMk cId="2710817385" sldId="2080"/>
            <ac:picMk id="16" creationId="{B5BD84A1-60D8-6150-9B7A-372ED8398765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6:36.513" v="1041"/>
        <pc:sldMkLst>
          <pc:docMk/>
          <pc:sldMk cId="281626469" sldId="2081"/>
        </pc:sldMkLst>
        <pc:picChg chg="del">
          <ac:chgData name="Halil Arslan" userId="S::halil.arslan@yalova.edu.tr::a401df1a-472e-4d56-a3f8-42142d42b49a" providerId="AD" clId="Web-{7D4E7D51-22BA-7EA2-6047-97956B3AC872}" dt="2024-12-24T07:32:40.647" v="909"/>
          <ac:picMkLst>
            <pc:docMk/>
            <pc:sldMk cId="281626469" sldId="2081"/>
            <ac:picMk id="3" creationId="{4E5586FB-F8AD-A2DF-D3EA-30BBF2CCA304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2:40.647" v="908"/>
          <ac:picMkLst>
            <pc:docMk/>
            <pc:sldMk cId="281626469" sldId="2081"/>
            <ac:picMk id="6" creationId="{A0D11C85-19F6-AF02-F878-C68A7F14E0F5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36.122" v="1039"/>
          <ac:picMkLst>
            <pc:docMk/>
            <pc:sldMk cId="281626469" sldId="2081"/>
            <ac:picMk id="9" creationId="{1550E772-6D29-9160-4878-F656EE553CD2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36.122" v="1038"/>
          <ac:picMkLst>
            <pc:docMk/>
            <pc:sldMk cId="281626469" sldId="2081"/>
            <ac:picMk id="11" creationId="{F827A037-701C-1CBF-2A36-4406A78F6C61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36.497" v="1040"/>
          <ac:picMkLst>
            <pc:docMk/>
            <pc:sldMk cId="281626469" sldId="2081"/>
            <ac:picMk id="14" creationId="{5B4386BD-0925-554E-BACC-6610B6E73CDB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36.513" v="1041"/>
          <ac:picMkLst>
            <pc:docMk/>
            <pc:sldMk cId="281626469" sldId="2081"/>
            <ac:picMk id="16" creationId="{6BDB429B-B2A7-1BD3-DE38-7A87B92B9818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6:40.263" v="1045"/>
        <pc:sldMkLst>
          <pc:docMk/>
          <pc:sldMk cId="2499069078" sldId="2082"/>
        </pc:sldMkLst>
        <pc:picChg chg="del">
          <ac:chgData name="Halil Arslan" userId="S::halil.arslan@yalova.edu.tr::a401df1a-472e-4d56-a3f8-42142d42b49a" providerId="AD" clId="Web-{7D4E7D51-22BA-7EA2-6047-97956B3AC872}" dt="2024-12-24T07:32:36.163" v="905"/>
          <ac:picMkLst>
            <pc:docMk/>
            <pc:sldMk cId="2499069078" sldId="2082"/>
            <ac:picMk id="3" creationId="{FDD1F30C-F115-EECD-1A84-D8C585C64660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2:36.163" v="904"/>
          <ac:picMkLst>
            <pc:docMk/>
            <pc:sldMk cId="2499069078" sldId="2082"/>
            <ac:picMk id="6" creationId="{0491E1F2-7401-ACD2-F039-FC273EF920A0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39.888" v="1043"/>
          <ac:picMkLst>
            <pc:docMk/>
            <pc:sldMk cId="2499069078" sldId="2082"/>
            <ac:picMk id="8" creationId="{F44A0EFA-90DD-9B7B-1506-90561C162EAA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39.888" v="1042"/>
          <ac:picMkLst>
            <pc:docMk/>
            <pc:sldMk cId="2499069078" sldId="2082"/>
            <ac:picMk id="11" creationId="{0E2F5131-8990-73DD-2FB3-C48B7172E45F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40.263" v="1044"/>
          <ac:picMkLst>
            <pc:docMk/>
            <pc:sldMk cId="2499069078" sldId="2082"/>
            <ac:picMk id="13" creationId="{B65109CC-F295-D3EA-A265-6DAE30F465F7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40.263" v="1045"/>
          <ac:picMkLst>
            <pc:docMk/>
            <pc:sldMk cId="2499069078" sldId="2082"/>
            <ac:picMk id="15" creationId="{C9D03D6F-B215-5231-56C4-3F232A55F094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6:45.653" v="1049"/>
        <pc:sldMkLst>
          <pc:docMk/>
          <pc:sldMk cId="721627658" sldId="2083"/>
        </pc:sldMkLst>
        <pc:picChg chg="del">
          <ac:chgData name="Halil Arslan" userId="S::halil.arslan@yalova.edu.tr::a401df1a-472e-4d56-a3f8-42142d42b49a" providerId="AD" clId="Web-{7D4E7D51-22BA-7EA2-6047-97956B3AC872}" dt="2024-12-24T07:32:31.428" v="901"/>
          <ac:picMkLst>
            <pc:docMk/>
            <pc:sldMk cId="721627658" sldId="2083"/>
            <ac:picMk id="3" creationId="{70BE95DA-8FD3-4576-4249-D47C1EDFEFEF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2:31.428" v="900"/>
          <ac:picMkLst>
            <pc:docMk/>
            <pc:sldMk cId="721627658" sldId="2083"/>
            <ac:picMk id="6" creationId="{C9711241-E12E-F3EB-1E24-D5D6FC43D484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44.888" v="1047"/>
          <ac:picMkLst>
            <pc:docMk/>
            <pc:sldMk cId="721627658" sldId="2083"/>
            <ac:picMk id="9" creationId="{66EC6FFF-3FF4-6C0F-85CE-0596D35300A1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44.888" v="1046"/>
          <ac:picMkLst>
            <pc:docMk/>
            <pc:sldMk cId="721627658" sldId="2083"/>
            <ac:picMk id="11" creationId="{41090CEA-4464-B7A7-C3F4-BFE8FE81E5E3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45.638" v="1048"/>
          <ac:picMkLst>
            <pc:docMk/>
            <pc:sldMk cId="721627658" sldId="2083"/>
            <ac:picMk id="13" creationId="{67A65684-03ED-DAEC-3B7B-90B2FF0C0297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45.653" v="1049"/>
          <ac:picMkLst>
            <pc:docMk/>
            <pc:sldMk cId="721627658" sldId="2083"/>
            <ac:picMk id="15" creationId="{4C46103F-C2F6-52EF-AB86-5BF3B1AD8A04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6:52.591" v="1057"/>
        <pc:sldMkLst>
          <pc:docMk/>
          <pc:sldMk cId="1473119885" sldId="2084"/>
        </pc:sldMkLst>
        <pc:picChg chg="del">
          <ac:chgData name="Halil Arslan" userId="S::halil.arslan@yalova.edu.tr::a401df1a-472e-4d56-a3f8-42142d42b49a" providerId="AD" clId="Web-{7D4E7D51-22BA-7EA2-6047-97956B3AC872}" dt="2024-12-24T07:32:19.756" v="893"/>
          <ac:picMkLst>
            <pc:docMk/>
            <pc:sldMk cId="1473119885" sldId="2084"/>
            <ac:picMk id="3" creationId="{861ED507-7613-3728-F2C7-E4E4CCA5C559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2:19.756" v="892"/>
          <ac:picMkLst>
            <pc:docMk/>
            <pc:sldMk cId="1473119885" sldId="2084"/>
            <ac:picMk id="6" creationId="{F056C070-676B-4B67-C4E9-68A4B369361F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52.185" v="1055"/>
          <ac:picMkLst>
            <pc:docMk/>
            <pc:sldMk cId="1473119885" sldId="2084"/>
            <ac:picMk id="8" creationId="{939ECDB5-D424-D9CC-4B50-1452F3AC3C11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52.185" v="1054"/>
          <ac:picMkLst>
            <pc:docMk/>
            <pc:sldMk cId="1473119885" sldId="2084"/>
            <ac:picMk id="10" creationId="{3A108C8A-4AD2-3BF0-8B20-1858CB819B7A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52.575" v="1056"/>
          <ac:picMkLst>
            <pc:docMk/>
            <pc:sldMk cId="1473119885" sldId="2084"/>
            <ac:picMk id="12" creationId="{4BD51104-D9F3-B989-2ECE-3F8181F723F3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52.591" v="1057"/>
          <ac:picMkLst>
            <pc:docMk/>
            <pc:sldMk cId="1473119885" sldId="2084"/>
            <ac:picMk id="14" creationId="{3F572E2C-95C9-DAF6-97D8-8D9D22E3E32F}"/>
          </ac:picMkLst>
        </pc:picChg>
      </pc:sldChg>
      <pc:sldChg chg="addSp delSp modSp ord">
        <pc:chgData name="Halil Arslan" userId="S::halil.arslan@yalova.edu.tr::a401df1a-472e-4d56-a3f8-42142d42b49a" providerId="AD" clId="Web-{7D4E7D51-22BA-7EA2-6047-97956B3AC872}" dt="2024-12-24T07:36:57.482" v="1061"/>
        <pc:sldMkLst>
          <pc:docMk/>
          <pc:sldMk cId="280110256" sldId="2085"/>
        </pc:sldMkLst>
        <pc:spChg chg="mod">
          <ac:chgData name="Halil Arslan" userId="S::halil.arslan@yalova.edu.tr::a401df1a-472e-4d56-a3f8-42142d42b49a" providerId="AD" clId="Web-{7D4E7D51-22BA-7EA2-6047-97956B3AC872}" dt="2024-12-24T07:32:13.756" v="891" actId="1076"/>
          <ac:spMkLst>
            <pc:docMk/>
            <pc:sldMk cId="280110256" sldId="2085"/>
            <ac:spMk id="7" creationId="{DF245E8C-5797-82B9-3F66-9B388F2C8F9B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32:06.678" v="888"/>
          <ac:picMkLst>
            <pc:docMk/>
            <pc:sldMk cId="280110256" sldId="2085"/>
            <ac:picMk id="3" creationId="{9DE85A74-FB30-0007-1F7B-C4F5528B2295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2:06.678" v="887"/>
          <ac:picMkLst>
            <pc:docMk/>
            <pc:sldMk cId="280110256" sldId="2085"/>
            <ac:picMk id="6" creationId="{00115EEF-8A61-157C-11F9-2E3B3EA215A9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57.029" v="1059"/>
          <ac:picMkLst>
            <pc:docMk/>
            <pc:sldMk cId="280110256" sldId="2085"/>
            <ac:picMk id="8" creationId="{E349A4B6-7D6A-E0D2-B11F-7ACE9BDADA64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6:57.029" v="1058"/>
          <ac:picMkLst>
            <pc:docMk/>
            <pc:sldMk cId="280110256" sldId="2085"/>
            <ac:picMk id="10" creationId="{E67AB313-BB13-AE74-365A-81B30ED00BF0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57.466" v="1060"/>
          <ac:picMkLst>
            <pc:docMk/>
            <pc:sldMk cId="280110256" sldId="2085"/>
            <ac:picMk id="12" creationId="{19591FD2-6821-B002-7DF3-DB3B2609C18C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6:57.482" v="1061"/>
          <ac:picMkLst>
            <pc:docMk/>
            <pc:sldMk cId="280110256" sldId="2085"/>
            <ac:picMk id="14" creationId="{37038DD2-FC74-CE49-FA5F-81FE127A72EA}"/>
          </ac:picMkLst>
        </pc:picChg>
      </pc:sldChg>
      <pc:sldChg chg="ord">
        <pc:chgData name="Halil Arslan" userId="S::halil.arslan@yalova.edu.tr::a401df1a-472e-4d56-a3f8-42142d42b49a" providerId="AD" clId="Web-{7D4E7D51-22BA-7EA2-6047-97956B3AC872}" dt="2024-12-24T06:38:19.479" v="177"/>
        <pc:sldMkLst>
          <pc:docMk/>
          <pc:sldMk cId="2588972658" sldId="2086"/>
        </pc:sldMkLst>
      </pc:sldChg>
      <pc:sldChg chg="ord">
        <pc:chgData name="Halil Arslan" userId="S::halil.arslan@yalova.edu.tr::a401df1a-472e-4d56-a3f8-42142d42b49a" providerId="AD" clId="Web-{7D4E7D51-22BA-7EA2-6047-97956B3AC872}" dt="2024-12-24T06:37:06.242" v="160"/>
        <pc:sldMkLst>
          <pc:docMk/>
          <pc:sldMk cId="2405822052" sldId="2087"/>
        </pc:sldMkLst>
      </pc:sldChg>
      <pc:sldChg chg="addSp delSp ord">
        <pc:chgData name="Halil Arslan" userId="S::halil.arslan@yalova.edu.tr::a401df1a-472e-4d56-a3f8-42142d42b49a" providerId="AD" clId="Web-{7D4E7D51-22BA-7EA2-6047-97956B3AC872}" dt="2024-12-24T07:34:51.447" v="960"/>
        <pc:sldMkLst>
          <pc:docMk/>
          <pc:sldMk cId="3391654278" sldId="2088"/>
        </pc:sldMkLst>
        <pc:picChg chg="del">
          <ac:chgData name="Halil Arslan" userId="S::halil.arslan@yalova.edu.tr::a401df1a-472e-4d56-a3f8-42142d42b49a" providerId="AD" clId="Web-{7D4E7D51-22BA-7EA2-6047-97956B3AC872}" dt="2024-12-24T07:34:51.135" v="958"/>
          <ac:picMkLst>
            <pc:docMk/>
            <pc:sldMk cId="3391654278" sldId="2088"/>
            <ac:picMk id="3" creationId="{900859FA-786A-D47D-7C84-2D30B6205847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4:51.119" v="957"/>
          <ac:picMkLst>
            <pc:docMk/>
            <pc:sldMk cId="3391654278" sldId="2088"/>
            <ac:picMk id="6" creationId="{5D1ABE48-ED4F-A629-3D05-14F62D678559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4:51.416" v="959"/>
          <ac:picMkLst>
            <pc:docMk/>
            <pc:sldMk cId="3391654278" sldId="2088"/>
            <ac:picMk id="7" creationId="{5EBFAE0C-BF5E-A1F5-598F-C33D63D22ED1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4:51.447" v="960"/>
          <ac:picMkLst>
            <pc:docMk/>
            <pc:sldMk cId="3391654278" sldId="2088"/>
            <ac:picMk id="9" creationId="{49E0025F-B64C-4ECF-91DA-F3261EA8ECC5}"/>
          </ac:picMkLst>
        </pc:picChg>
      </pc:sldChg>
      <pc:sldChg chg="addSp delSp modSp ord">
        <pc:chgData name="Halil Arslan" userId="S::halil.arslan@yalova.edu.tr::a401df1a-472e-4d56-a3f8-42142d42b49a" providerId="AD" clId="Web-{7D4E7D51-22BA-7EA2-6047-97956B3AC872}" dt="2024-12-24T07:57:17.922" v="1274" actId="1076"/>
        <pc:sldMkLst>
          <pc:docMk/>
          <pc:sldMk cId="647879359" sldId="2089"/>
        </pc:sldMkLst>
        <pc:spChg chg="mod">
          <ac:chgData name="Halil Arslan" userId="S::halil.arslan@yalova.edu.tr::a401df1a-472e-4d56-a3f8-42142d42b49a" providerId="AD" clId="Web-{7D4E7D51-22BA-7EA2-6047-97956B3AC872}" dt="2024-12-24T07:57:17.922" v="1274" actId="1076"/>
          <ac:spMkLst>
            <pc:docMk/>
            <pc:sldMk cId="647879359" sldId="2089"/>
            <ac:spMk id="10" creationId="{6044C918-720D-4971-D8ED-29E36A93442F}"/>
          </ac:spMkLst>
        </pc:spChg>
        <pc:grpChg chg="mod">
          <ac:chgData name="Halil Arslan" userId="S::halil.arslan@yalova.edu.tr::a401df1a-472e-4d56-a3f8-42142d42b49a" providerId="AD" clId="Web-{7D4E7D51-22BA-7EA2-6047-97956B3AC872}" dt="2024-12-24T07:57:17.922" v="1273" actId="1076"/>
          <ac:grpSpMkLst>
            <pc:docMk/>
            <pc:sldMk cId="647879359" sldId="2089"/>
            <ac:grpSpMk id="120" creationId="{03AFD958-75DC-895F-99B1-E405C89E234C}"/>
          </ac:grpSpMkLst>
        </pc:grpChg>
        <pc:picChg chg="del">
          <ac:chgData name="Halil Arslan" userId="S::halil.arslan@yalova.edu.tr::a401df1a-472e-4d56-a3f8-42142d42b49a" providerId="AD" clId="Web-{7D4E7D51-22BA-7EA2-6047-97956B3AC872}" dt="2024-12-24T07:34:56.479" v="961"/>
          <ac:picMkLst>
            <pc:docMk/>
            <pc:sldMk cId="647879359" sldId="2089"/>
            <ac:picMk id="3" creationId="{D74751CB-632D-3EB3-3CA0-50EE37A9CD3C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4:56.994" v="962"/>
          <ac:picMkLst>
            <pc:docMk/>
            <pc:sldMk cId="647879359" sldId="2089"/>
            <ac:picMk id="6" creationId="{B9F03CE2-FA00-6091-4C03-30E13A6DB144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4:57.026" v="963"/>
          <ac:picMkLst>
            <pc:docMk/>
            <pc:sldMk cId="647879359" sldId="2089"/>
            <ac:picMk id="8" creationId="{56A2F24C-7265-27DD-1828-5607D9E572EF}"/>
          </ac:picMkLst>
        </pc:picChg>
        <pc:cxnChg chg="mod">
          <ac:chgData name="Halil Arslan" userId="S::halil.arslan@yalova.edu.tr::a401df1a-472e-4d56-a3f8-42142d42b49a" providerId="AD" clId="Web-{7D4E7D51-22BA-7EA2-6047-97956B3AC872}" dt="2024-12-24T07:57:17.922" v="1274" actId="1076"/>
          <ac:cxnSpMkLst>
            <pc:docMk/>
            <pc:sldMk cId="647879359" sldId="2089"/>
            <ac:cxnSpMk id="33" creationId="{390AA3DA-6794-B796-A5F7-57212F87632D}"/>
          </ac:cxnSpMkLst>
        </pc:cxnChg>
        <pc:cxnChg chg="mod">
          <ac:chgData name="Halil Arslan" userId="S::halil.arslan@yalova.edu.tr::a401df1a-472e-4d56-a3f8-42142d42b49a" providerId="AD" clId="Web-{7D4E7D51-22BA-7EA2-6047-97956B3AC872}" dt="2024-12-24T07:57:17.922" v="1274" actId="1076"/>
          <ac:cxnSpMkLst>
            <pc:docMk/>
            <pc:sldMk cId="647879359" sldId="2089"/>
            <ac:cxnSpMk id="72" creationId="{3C199A91-E773-727E-2A84-B36A7150206A}"/>
          </ac:cxnSpMkLst>
        </pc:cxnChg>
        <pc:cxnChg chg="mod">
          <ac:chgData name="Halil Arslan" userId="S::halil.arslan@yalova.edu.tr::a401df1a-472e-4d56-a3f8-42142d42b49a" providerId="AD" clId="Web-{7D4E7D51-22BA-7EA2-6047-97956B3AC872}" dt="2024-12-24T07:57:17.922" v="1274" actId="1076"/>
          <ac:cxnSpMkLst>
            <pc:docMk/>
            <pc:sldMk cId="647879359" sldId="2089"/>
            <ac:cxnSpMk id="73" creationId="{465C4813-E201-D011-7830-DFA38329EE37}"/>
          </ac:cxnSpMkLst>
        </pc:cxnChg>
        <pc:cxnChg chg="mod">
          <ac:chgData name="Halil Arslan" userId="S::halil.arslan@yalova.edu.tr::a401df1a-472e-4d56-a3f8-42142d42b49a" providerId="AD" clId="Web-{7D4E7D51-22BA-7EA2-6047-97956B3AC872}" dt="2024-12-24T07:57:17.922" v="1274" actId="1076"/>
          <ac:cxnSpMkLst>
            <pc:docMk/>
            <pc:sldMk cId="647879359" sldId="2089"/>
            <ac:cxnSpMk id="105" creationId="{D4DA865E-CFAF-45DC-4B31-E7E1C0F92465}"/>
          </ac:cxnSpMkLst>
        </pc:cxnChg>
      </pc:sldChg>
      <pc:sldChg chg="addSp delSp ord">
        <pc:chgData name="Halil Arslan" userId="S::halil.arslan@yalova.edu.tr::a401df1a-472e-4d56-a3f8-42142d42b49a" providerId="AD" clId="Web-{7D4E7D51-22BA-7EA2-6047-97956B3AC872}" dt="2024-12-24T07:35:02.823" v="967"/>
        <pc:sldMkLst>
          <pc:docMk/>
          <pc:sldMk cId="2868380785" sldId="2090"/>
        </pc:sldMkLst>
        <pc:picChg chg="del">
          <ac:chgData name="Halil Arslan" userId="S::halil.arslan@yalova.edu.tr::a401df1a-472e-4d56-a3f8-42142d42b49a" providerId="AD" clId="Web-{7D4E7D51-22BA-7EA2-6047-97956B3AC872}" dt="2024-12-24T07:35:02.213" v="965"/>
          <ac:picMkLst>
            <pc:docMk/>
            <pc:sldMk cId="2868380785" sldId="2090"/>
            <ac:picMk id="3" creationId="{900859FA-786A-D47D-7C84-2D30B6205847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5:02.213" v="964"/>
          <ac:picMkLst>
            <pc:docMk/>
            <pc:sldMk cId="2868380785" sldId="2090"/>
            <ac:picMk id="6" creationId="{5D1ABE48-ED4F-A629-3D05-14F62D678559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02.810" v="966"/>
          <ac:picMkLst>
            <pc:docMk/>
            <pc:sldMk cId="2868380785" sldId="2090"/>
            <ac:picMk id="8" creationId="{1F97F374-F445-6F84-4CA5-75D5D521D23D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02.823" v="967"/>
          <ac:picMkLst>
            <pc:docMk/>
            <pc:sldMk cId="2868380785" sldId="2090"/>
            <ac:picMk id="10" creationId="{D086CDC6-0833-51B4-EB3F-F6CD52DA68D1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5:09.213" v="970"/>
        <pc:sldMkLst>
          <pc:docMk/>
          <pc:sldMk cId="3133438114" sldId="2091"/>
        </pc:sldMkLst>
        <pc:picChg chg="add">
          <ac:chgData name="Halil Arslan" userId="S::halil.arslan@yalova.edu.tr::a401df1a-472e-4d56-a3f8-42142d42b49a" providerId="AD" clId="Web-{7D4E7D51-22BA-7EA2-6047-97956B3AC872}" dt="2024-12-24T07:35:05.448" v="968"/>
          <ac:picMkLst>
            <pc:docMk/>
            <pc:sldMk cId="3133438114" sldId="2091"/>
            <ac:picMk id="6" creationId="{26177616-E084-6B1D-E97C-FF1BB86DA281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7:35:09.213" v="970"/>
          <ac:picMkLst>
            <pc:docMk/>
            <pc:sldMk cId="3133438114" sldId="2091"/>
            <ac:picMk id="9" creationId="{62AFC9B0-D477-562C-8D0A-E794343EC125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5:13.745" v="974"/>
        <pc:sldMkLst>
          <pc:docMk/>
          <pc:sldMk cId="3737414504" sldId="2092"/>
        </pc:sldMkLst>
        <pc:picChg chg="del">
          <ac:chgData name="Halil Arslan" userId="S::halil.arslan@yalova.edu.tr::a401df1a-472e-4d56-a3f8-42142d42b49a" providerId="AD" clId="Web-{7D4E7D51-22BA-7EA2-6047-97956B3AC872}" dt="2024-12-24T07:35:13.307" v="972"/>
          <ac:picMkLst>
            <pc:docMk/>
            <pc:sldMk cId="3737414504" sldId="2092"/>
            <ac:picMk id="3" creationId="{482AB2D5-64FF-2DDC-2EAD-C2DF0A837733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5:13.307" v="971"/>
          <ac:picMkLst>
            <pc:docMk/>
            <pc:sldMk cId="3737414504" sldId="2092"/>
            <ac:picMk id="6" creationId="{B7F6B10A-A5F7-C943-13B5-E3D700C75EDB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13.729" v="973"/>
          <ac:picMkLst>
            <pc:docMk/>
            <pc:sldMk cId="3737414504" sldId="2092"/>
            <ac:picMk id="8" creationId="{CCE717C3-19AE-1119-42B5-516F782537C9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13.745" v="974"/>
          <ac:picMkLst>
            <pc:docMk/>
            <pc:sldMk cId="3737414504" sldId="2092"/>
            <ac:picMk id="10" creationId="{1E676F46-DE94-3E7A-6CC7-BCE43EA4E9FD}"/>
          </ac:picMkLst>
        </pc:picChg>
      </pc:sldChg>
      <pc:sldChg chg="ord">
        <pc:chgData name="Halil Arslan" userId="S::halil.arslan@yalova.edu.tr::a401df1a-472e-4d56-a3f8-42142d42b49a" providerId="AD" clId="Web-{7D4E7D51-22BA-7EA2-6047-97956B3AC872}" dt="2024-12-24T06:37:06.227" v="154"/>
        <pc:sldMkLst>
          <pc:docMk/>
          <pc:sldMk cId="998009775" sldId="2093"/>
        </pc:sldMkLst>
      </pc:sldChg>
      <pc:sldChg chg="addSp delSp ord">
        <pc:chgData name="Halil Arslan" userId="S::halil.arslan@yalova.edu.tr::a401df1a-472e-4d56-a3f8-42142d42b49a" providerId="AD" clId="Web-{7D4E7D51-22BA-7EA2-6047-97956B3AC872}" dt="2024-12-24T07:51:25.898" v="1256"/>
        <pc:sldMkLst>
          <pc:docMk/>
          <pc:sldMk cId="3496723751" sldId="2094"/>
        </pc:sldMkLst>
        <pc:picChg chg="del">
          <ac:chgData name="Halil Arslan" userId="S::halil.arslan@yalova.edu.tr::a401df1a-472e-4d56-a3f8-42142d42b49a" providerId="AD" clId="Web-{7D4E7D51-22BA-7EA2-6047-97956B3AC872}" dt="2024-12-24T07:35:18.854" v="975"/>
          <ac:picMkLst>
            <pc:docMk/>
            <pc:sldMk cId="3496723751" sldId="2094"/>
            <ac:picMk id="3" creationId="{580AFB53-6A16-FE87-F7ED-15CFE0102BA1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5:18.854" v="976"/>
          <ac:picMkLst>
            <pc:docMk/>
            <pc:sldMk cId="3496723751" sldId="2094"/>
            <ac:picMk id="6" creationId="{5F5CF05F-3BB7-C3F6-B982-328AC9EBF1EC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19.261" v="977"/>
          <ac:picMkLst>
            <pc:docMk/>
            <pc:sldMk cId="3496723751" sldId="2094"/>
            <ac:picMk id="10" creationId="{E4F781B7-C3B1-29FD-2041-D14EADF59097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19.276" v="978"/>
          <ac:picMkLst>
            <pc:docMk/>
            <pc:sldMk cId="3496723751" sldId="2094"/>
            <ac:picMk id="12" creationId="{69806C3A-D266-9FA5-0D5B-E9BC14B7E488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5:25.261" v="982"/>
        <pc:sldMkLst>
          <pc:docMk/>
          <pc:sldMk cId="2116471628" sldId="2095"/>
        </pc:sldMkLst>
        <pc:picChg chg="del">
          <ac:chgData name="Halil Arslan" userId="S::halil.arslan@yalova.edu.tr::a401df1a-472e-4d56-a3f8-42142d42b49a" providerId="AD" clId="Web-{7D4E7D51-22BA-7EA2-6047-97956B3AC872}" dt="2024-12-24T07:35:24.464" v="980"/>
          <ac:picMkLst>
            <pc:docMk/>
            <pc:sldMk cId="2116471628" sldId="2095"/>
            <ac:picMk id="3" creationId="{11CE4A13-66D3-E95A-DACC-2DF19195BB5F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5:24.464" v="979"/>
          <ac:picMkLst>
            <pc:docMk/>
            <pc:sldMk cId="2116471628" sldId="2095"/>
            <ac:picMk id="6" creationId="{9FF5EE00-B70E-894C-8D1E-D41C12AAD0C4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25.214" v="981"/>
          <ac:picMkLst>
            <pc:docMk/>
            <pc:sldMk cId="2116471628" sldId="2095"/>
            <ac:picMk id="10" creationId="{1EA5FA4E-B83A-5F81-625A-B66F4EDE9AC1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25.261" v="982"/>
          <ac:picMkLst>
            <pc:docMk/>
            <pc:sldMk cId="2116471628" sldId="2095"/>
            <ac:picMk id="16" creationId="{4A8CBB85-588B-9165-D54B-4CBBA80A6D01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5:28.886" v="986"/>
        <pc:sldMkLst>
          <pc:docMk/>
          <pc:sldMk cId="1623070318" sldId="2096"/>
        </pc:sldMkLst>
        <pc:picChg chg="del">
          <ac:chgData name="Halil Arslan" userId="S::halil.arslan@yalova.edu.tr::a401df1a-472e-4d56-a3f8-42142d42b49a" providerId="AD" clId="Web-{7D4E7D51-22BA-7EA2-6047-97956B3AC872}" dt="2024-12-24T07:35:28.355" v="984"/>
          <ac:picMkLst>
            <pc:docMk/>
            <pc:sldMk cId="1623070318" sldId="2096"/>
            <ac:picMk id="3" creationId="{359F0A64-78C6-C38F-812A-B2A5EF05A729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5:28.355" v="983"/>
          <ac:picMkLst>
            <pc:docMk/>
            <pc:sldMk cId="1623070318" sldId="2096"/>
            <ac:picMk id="6" creationId="{7966CF4D-73F6-31D1-D260-9BFDEAE3F9AB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28.839" v="985"/>
          <ac:picMkLst>
            <pc:docMk/>
            <pc:sldMk cId="1623070318" sldId="2096"/>
            <ac:picMk id="15" creationId="{CF9E3853-D935-C389-2E02-EF5B9A0A1DD9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28.886" v="986"/>
          <ac:picMkLst>
            <pc:docMk/>
            <pc:sldMk cId="1623070318" sldId="2096"/>
            <ac:picMk id="17" creationId="{BB569118-4B06-0496-5065-BF4657976621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5:32.495" v="990"/>
        <pc:sldMkLst>
          <pc:docMk/>
          <pc:sldMk cId="1530782483" sldId="2097"/>
        </pc:sldMkLst>
        <pc:picChg chg="del">
          <ac:chgData name="Halil Arslan" userId="S::halil.arslan@yalova.edu.tr::a401df1a-472e-4d56-a3f8-42142d42b49a" providerId="AD" clId="Web-{7D4E7D51-22BA-7EA2-6047-97956B3AC872}" dt="2024-12-24T07:35:32.245" v="988"/>
          <ac:picMkLst>
            <pc:docMk/>
            <pc:sldMk cId="1530782483" sldId="2097"/>
            <ac:picMk id="3" creationId="{21FDAA68-B718-B906-4C81-3781A3FFB1B4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5:32.245" v="987"/>
          <ac:picMkLst>
            <pc:docMk/>
            <pc:sldMk cId="1530782483" sldId="2097"/>
            <ac:picMk id="6" creationId="{D1074EE2-8577-0DB9-6D86-6E6D4EB07A2C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32.480" v="989"/>
          <ac:picMkLst>
            <pc:docMk/>
            <pc:sldMk cId="1530782483" sldId="2097"/>
            <ac:picMk id="8" creationId="{56379938-2FDD-3447-1C45-6412220E7B09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32.495" v="990"/>
          <ac:picMkLst>
            <pc:docMk/>
            <pc:sldMk cId="1530782483" sldId="2097"/>
            <ac:picMk id="10" creationId="{6CB3433E-5260-6F6B-74BC-795660471E1C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5:37.433" v="994"/>
        <pc:sldMkLst>
          <pc:docMk/>
          <pc:sldMk cId="535823427" sldId="2098"/>
        </pc:sldMkLst>
        <pc:picChg chg="del">
          <ac:chgData name="Halil Arslan" userId="S::halil.arslan@yalova.edu.tr::a401df1a-472e-4d56-a3f8-42142d42b49a" providerId="AD" clId="Web-{7D4E7D51-22BA-7EA2-6047-97956B3AC872}" dt="2024-12-24T07:35:36.980" v="992"/>
          <ac:picMkLst>
            <pc:docMk/>
            <pc:sldMk cId="535823427" sldId="2098"/>
            <ac:picMk id="3" creationId="{7D61B570-1684-E464-E3C7-BD13F8E6D52A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5:36.980" v="991"/>
          <ac:picMkLst>
            <pc:docMk/>
            <pc:sldMk cId="535823427" sldId="2098"/>
            <ac:picMk id="6" creationId="{BD1E19D1-9617-4E05-1392-F1F957416893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37.417" v="993"/>
          <ac:picMkLst>
            <pc:docMk/>
            <pc:sldMk cId="535823427" sldId="2098"/>
            <ac:picMk id="8" creationId="{ACC2DDAD-860A-1F91-5380-BE100ECAD185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5:37.433" v="994"/>
          <ac:picMkLst>
            <pc:docMk/>
            <pc:sldMk cId="535823427" sldId="2098"/>
            <ac:picMk id="10" creationId="{08458580-09BE-F5E2-819B-904C3777FFB7}"/>
          </ac:picMkLst>
        </pc:picChg>
      </pc:sldChg>
      <pc:sldChg chg="ord">
        <pc:chgData name="Halil Arslan" userId="S::halil.arslan@yalova.edu.tr::a401df1a-472e-4d56-a3f8-42142d42b49a" providerId="AD" clId="Web-{7D4E7D51-22BA-7EA2-6047-97956B3AC872}" dt="2024-12-24T06:40:07.997" v="196"/>
        <pc:sldMkLst>
          <pc:docMk/>
          <pc:sldMk cId="2400550108" sldId="2099"/>
        </pc:sldMkLst>
      </pc:sldChg>
      <pc:sldChg chg="addSp delSp ord">
        <pc:chgData name="Halil Arslan" userId="S::halil.arslan@yalova.edu.tr::a401df1a-472e-4d56-a3f8-42142d42b49a" providerId="AD" clId="Web-{7D4E7D51-22BA-7EA2-6047-97956B3AC872}" dt="2024-12-24T07:37:03.170" v="1065"/>
        <pc:sldMkLst>
          <pc:docMk/>
          <pc:sldMk cId="1872054015" sldId="2100"/>
        </pc:sldMkLst>
        <pc:picChg chg="del">
          <ac:chgData name="Halil Arslan" userId="S::halil.arslan@yalova.edu.tr::a401df1a-472e-4d56-a3f8-42142d42b49a" providerId="AD" clId="Web-{7D4E7D51-22BA-7EA2-6047-97956B3AC872}" dt="2024-12-24T07:37:02.669" v="1063"/>
          <ac:picMkLst>
            <pc:docMk/>
            <pc:sldMk cId="1872054015" sldId="2100"/>
            <ac:picMk id="3" creationId="{00000000-0000-0000-0000-000000000000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7:02.669" v="1062"/>
          <ac:picMkLst>
            <pc:docMk/>
            <pc:sldMk cId="1872054015" sldId="2100"/>
            <ac:picMk id="6" creationId="{00000000-0000-0000-0000-000000000000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7:03.154" v="1064"/>
          <ac:picMkLst>
            <pc:docMk/>
            <pc:sldMk cId="1872054015" sldId="2100"/>
            <ac:picMk id="8" creationId="{94C6EBDB-2DE5-5ADB-9408-1BA1081E8F41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7:03.170" v="1065"/>
          <ac:picMkLst>
            <pc:docMk/>
            <pc:sldMk cId="1872054015" sldId="2100"/>
            <ac:picMk id="10" creationId="{192062D4-5A73-0784-CBDB-C7BBA5E65DB7}"/>
          </ac:picMkLst>
        </pc:picChg>
      </pc:sldChg>
      <pc:sldChg chg="addSp delSp modSp ord">
        <pc:chgData name="Halil Arslan" userId="S::halil.arslan@yalova.edu.tr::a401df1a-472e-4d56-a3f8-42142d42b49a" providerId="AD" clId="Web-{7D4E7D51-22BA-7EA2-6047-97956B3AC872}" dt="2024-12-24T07:37:14.248" v="1070" actId="1076"/>
        <pc:sldMkLst>
          <pc:docMk/>
          <pc:sldMk cId="1575304229" sldId="2101"/>
        </pc:sldMkLst>
        <pc:spChg chg="mod">
          <ac:chgData name="Halil Arslan" userId="S::halil.arslan@yalova.edu.tr::a401df1a-472e-4d56-a3f8-42142d42b49a" providerId="AD" clId="Web-{7D4E7D51-22BA-7EA2-6047-97956B3AC872}" dt="2024-12-24T07:37:14.248" v="1070" actId="1076"/>
          <ac:spMkLst>
            <pc:docMk/>
            <pc:sldMk cId="1575304229" sldId="2101"/>
            <ac:spMk id="2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40:35.342" v="198" actId="1076"/>
          <ac:spMkLst>
            <pc:docMk/>
            <pc:sldMk cId="1575304229" sldId="2101"/>
            <ac:spMk id="8" creationId="{00000000-0000-0000-0000-000000000000}"/>
          </ac:spMkLst>
        </pc:spChg>
        <pc:spChg chg="mod">
          <ac:chgData name="Halil Arslan" userId="S::halil.arslan@yalova.edu.tr::a401df1a-472e-4d56-a3f8-42142d42b49a" providerId="AD" clId="Web-{7D4E7D51-22BA-7EA2-6047-97956B3AC872}" dt="2024-12-24T06:40:35.357" v="200" actId="1076"/>
          <ac:spMkLst>
            <pc:docMk/>
            <pc:sldMk cId="1575304229" sldId="2101"/>
            <ac:spMk id="10" creationId="{00000000-0000-0000-0000-000000000000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37:06.920" v="1067"/>
          <ac:picMkLst>
            <pc:docMk/>
            <pc:sldMk cId="1575304229" sldId="2101"/>
            <ac:picMk id="3" creationId="{00000000-0000-0000-0000-000000000000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7:06.920" v="1066"/>
          <ac:picMkLst>
            <pc:docMk/>
            <pc:sldMk cId="1575304229" sldId="2101"/>
            <ac:picMk id="6" creationId="{00000000-0000-0000-0000-000000000000}"/>
          </ac:picMkLst>
        </pc:picChg>
        <pc:picChg chg="mod">
          <ac:chgData name="Halil Arslan" userId="S::halil.arslan@yalova.edu.tr::a401df1a-472e-4d56-a3f8-42142d42b49a" providerId="AD" clId="Web-{7D4E7D51-22BA-7EA2-6047-97956B3AC872}" dt="2024-12-24T06:40:35.326" v="197" actId="1076"/>
          <ac:picMkLst>
            <pc:docMk/>
            <pc:sldMk cId="1575304229" sldId="2101"/>
            <ac:picMk id="7" creationId="{00000000-0000-0000-0000-000000000000}"/>
          </ac:picMkLst>
        </pc:picChg>
        <pc:picChg chg="mod">
          <ac:chgData name="Halil Arslan" userId="S::halil.arslan@yalova.edu.tr::a401df1a-472e-4d56-a3f8-42142d42b49a" providerId="AD" clId="Web-{7D4E7D51-22BA-7EA2-6047-97956B3AC872}" dt="2024-12-24T06:40:35.342" v="199" actId="1076"/>
          <ac:picMkLst>
            <pc:docMk/>
            <pc:sldMk cId="1575304229" sldId="2101"/>
            <ac:picMk id="9" creationId="{00000000-0000-0000-0000-000000000000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7:08.170" v="1068"/>
          <ac:picMkLst>
            <pc:docMk/>
            <pc:sldMk cId="1575304229" sldId="2101"/>
            <ac:picMk id="11" creationId="{C6242702-B89E-80C3-90FD-A39DF5A9F6A1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7:08.185" v="1069"/>
          <ac:picMkLst>
            <pc:docMk/>
            <pc:sldMk cId="1575304229" sldId="2101"/>
            <ac:picMk id="13" creationId="{231D6C32-D958-4BBC-BC80-4764D7665252}"/>
          </ac:picMkLst>
        </pc:picChg>
      </pc:sldChg>
      <pc:sldChg chg="addSp delSp modSp ord">
        <pc:chgData name="Halil Arslan" userId="S::halil.arslan@yalova.edu.tr::a401df1a-472e-4d56-a3f8-42142d42b49a" providerId="AD" clId="Web-{7D4E7D51-22BA-7EA2-6047-97956B3AC872}" dt="2024-12-24T07:37:33.186" v="1076" actId="14100"/>
        <pc:sldMkLst>
          <pc:docMk/>
          <pc:sldMk cId="1123502356" sldId="2102"/>
        </pc:sldMkLst>
        <pc:picChg chg="del">
          <ac:chgData name="Halil Arslan" userId="S::halil.arslan@yalova.edu.tr::a401df1a-472e-4d56-a3f8-42142d42b49a" providerId="AD" clId="Web-{7D4E7D51-22BA-7EA2-6047-97956B3AC872}" dt="2024-12-24T07:37:19.732" v="1072"/>
          <ac:picMkLst>
            <pc:docMk/>
            <pc:sldMk cId="1123502356" sldId="2102"/>
            <ac:picMk id="3" creationId="{00000000-0000-0000-0000-000000000000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7:19.732" v="1071"/>
          <ac:picMkLst>
            <pc:docMk/>
            <pc:sldMk cId="1123502356" sldId="2102"/>
            <ac:picMk id="6" creationId="{00000000-0000-0000-0000-000000000000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7:20.154" v="1073"/>
          <ac:picMkLst>
            <pc:docMk/>
            <pc:sldMk cId="1123502356" sldId="2102"/>
            <ac:picMk id="8" creationId="{0CFEC526-EBF6-E929-B2B3-C22B3C6000AF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7:20.170" v="1074"/>
          <ac:picMkLst>
            <pc:docMk/>
            <pc:sldMk cId="1123502356" sldId="2102"/>
            <ac:picMk id="10" creationId="{5EB1AC3A-284B-4C9D-D63B-A36C776E319F}"/>
          </ac:picMkLst>
        </pc:picChg>
        <pc:picChg chg="mod">
          <ac:chgData name="Halil Arslan" userId="S::halil.arslan@yalova.edu.tr::a401df1a-472e-4d56-a3f8-42142d42b49a" providerId="AD" clId="Web-{7D4E7D51-22BA-7EA2-6047-97956B3AC872}" dt="2024-12-24T07:37:33.186" v="1076" actId="14100"/>
          <ac:picMkLst>
            <pc:docMk/>
            <pc:sldMk cId="1123502356" sldId="2102"/>
            <ac:picMk id="1569100302" creationId="{00000000-0000-0000-0000-000000000000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7:37.639" v="1080"/>
        <pc:sldMkLst>
          <pc:docMk/>
          <pc:sldMk cId="467740690" sldId="2103"/>
        </pc:sldMkLst>
        <pc:picChg chg="del">
          <ac:chgData name="Halil Arslan" userId="S::halil.arslan@yalova.edu.tr::a401df1a-472e-4d56-a3f8-42142d42b49a" providerId="AD" clId="Web-{7D4E7D51-22BA-7EA2-6047-97956B3AC872}" dt="2024-12-24T07:37:37.202" v="1078"/>
          <ac:picMkLst>
            <pc:docMk/>
            <pc:sldMk cId="467740690" sldId="2103"/>
            <ac:picMk id="3" creationId="{00000000-0000-0000-0000-000000000000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7:37.202" v="1077"/>
          <ac:picMkLst>
            <pc:docMk/>
            <pc:sldMk cId="467740690" sldId="2103"/>
            <ac:picMk id="6" creationId="{00000000-0000-0000-0000-000000000000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7:37.624" v="1079"/>
          <ac:picMkLst>
            <pc:docMk/>
            <pc:sldMk cId="467740690" sldId="2103"/>
            <ac:picMk id="8" creationId="{04136A9C-692A-4857-DE23-25F379E36841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7:37.639" v="1080"/>
          <ac:picMkLst>
            <pc:docMk/>
            <pc:sldMk cId="467740690" sldId="2103"/>
            <ac:picMk id="10" creationId="{DF79FD8B-DEEE-08E6-74F1-0A72F14C1D46}"/>
          </ac:picMkLst>
        </pc:picChg>
      </pc:sldChg>
      <pc:sldChg chg="addSp delSp ord">
        <pc:chgData name="Halil Arslan" userId="S::halil.arslan@yalova.edu.tr::a401df1a-472e-4d56-a3f8-42142d42b49a" providerId="AD" clId="Web-{7D4E7D51-22BA-7EA2-6047-97956B3AC872}" dt="2024-12-24T07:37:40.999" v="1084"/>
        <pc:sldMkLst>
          <pc:docMk/>
          <pc:sldMk cId="3767634152" sldId="2104"/>
        </pc:sldMkLst>
        <pc:picChg chg="del">
          <ac:chgData name="Halil Arslan" userId="S::halil.arslan@yalova.edu.tr::a401df1a-472e-4d56-a3f8-42142d42b49a" providerId="AD" clId="Web-{7D4E7D51-22BA-7EA2-6047-97956B3AC872}" dt="2024-12-24T07:37:40.827" v="1082"/>
          <ac:picMkLst>
            <pc:docMk/>
            <pc:sldMk cId="3767634152" sldId="2104"/>
            <ac:picMk id="3" creationId="{00000000-0000-0000-0000-000000000000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7:40.827" v="1081"/>
          <ac:picMkLst>
            <pc:docMk/>
            <pc:sldMk cId="3767634152" sldId="2104"/>
            <ac:picMk id="6" creationId="{00000000-0000-0000-0000-000000000000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7:40.999" v="1083"/>
          <ac:picMkLst>
            <pc:docMk/>
            <pc:sldMk cId="3767634152" sldId="2104"/>
            <ac:picMk id="8" creationId="{20625338-CB6C-59F3-0F77-F98047CAF64A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7:40.999" v="1084"/>
          <ac:picMkLst>
            <pc:docMk/>
            <pc:sldMk cId="3767634152" sldId="2104"/>
            <ac:picMk id="10" creationId="{926F2924-1538-61DF-1173-EFA0647C7BC2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38:02.280" v="1088"/>
        <pc:sldMkLst>
          <pc:docMk/>
          <pc:sldMk cId="4161594924" sldId="2106"/>
        </pc:sldMkLst>
        <pc:picChg chg="del">
          <ac:chgData name="Halil Arslan" userId="S::halil.arslan@yalova.edu.tr::a401df1a-472e-4d56-a3f8-42142d42b49a" providerId="AD" clId="Web-{7D4E7D51-22BA-7EA2-6047-97956B3AC872}" dt="2024-12-24T07:38:01.921" v="1086"/>
          <ac:picMkLst>
            <pc:docMk/>
            <pc:sldMk cId="4161594924" sldId="2106"/>
            <ac:picMk id="3" creationId="{900859FA-786A-D47D-7C84-2D30B6205847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8:01.921" v="1085"/>
          <ac:picMkLst>
            <pc:docMk/>
            <pc:sldMk cId="4161594924" sldId="2106"/>
            <ac:picMk id="5" creationId="{1CB250C2-C6B3-5A55-F158-3A8DAD034539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8:02.265" v="1087"/>
          <ac:picMkLst>
            <pc:docMk/>
            <pc:sldMk cId="4161594924" sldId="2106"/>
            <ac:picMk id="8" creationId="{04124DEE-7098-6294-A1F4-A2FB105169D2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8:02.280" v="1088"/>
          <ac:picMkLst>
            <pc:docMk/>
            <pc:sldMk cId="4161594924" sldId="2106"/>
            <ac:picMk id="10" creationId="{B6BE5289-C788-E377-D35A-1CD7B4EE2008}"/>
          </ac:picMkLst>
        </pc:picChg>
      </pc:sldChg>
      <pc:sldChg chg="addSp delSp modSp">
        <pc:chgData name="Halil Arslan" userId="S::halil.arslan@yalova.edu.tr::a401df1a-472e-4d56-a3f8-42142d42b49a" providerId="AD" clId="Web-{7D4E7D51-22BA-7EA2-6047-97956B3AC872}" dt="2024-12-24T07:53:23.619" v="1260" actId="1076"/>
        <pc:sldMkLst>
          <pc:docMk/>
          <pc:sldMk cId="298810654" sldId="2107"/>
        </pc:sldMkLst>
        <pc:spChg chg="mod">
          <ac:chgData name="Halil Arslan" userId="S::halil.arslan@yalova.edu.tr::a401df1a-472e-4d56-a3f8-42142d42b49a" providerId="AD" clId="Web-{7D4E7D51-22BA-7EA2-6047-97956B3AC872}" dt="2024-12-24T07:53:13.775" v="1258" actId="14100"/>
          <ac:spMkLst>
            <pc:docMk/>
            <pc:sldMk cId="298810654" sldId="2107"/>
            <ac:spMk id="6" creationId="{0900A1DA-A607-5E3A-8A18-D36E18B927F7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38:06.421" v="1090"/>
          <ac:picMkLst>
            <pc:docMk/>
            <pc:sldMk cId="298810654" sldId="2107"/>
            <ac:picMk id="3" creationId="{90AD6570-7999-C894-3AF3-BDDB513A0361}"/>
          </ac:picMkLst>
        </pc:picChg>
        <pc:picChg chg="mod">
          <ac:chgData name="Halil Arslan" userId="S::halil.arslan@yalova.edu.tr::a401df1a-472e-4d56-a3f8-42142d42b49a" providerId="AD" clId="Web-{7D4E7D51-22BA-7EA2-6047-97956B3AC872}" dt="2024-12-24T07:53:23.619" v="1260" actId="1076"/>
          <ac:picMkLst>
            <pc:docMk/>
            <pc:sldMk cId="298810654" sldId="2107"/>
            <ac:picMk id="5" creationId="{41426770-4AB8-F3BC-BB78-955A3139482F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8:06.827" v="1091"/>
          <ac:picMkLst>
            <pc:docMk/>
            <pc:sldMk cId="298810654" sldId="2107"/>
            <ac:picMk id="7" creationId="{38E87C53-6743-0133-AA1D-A064814E5EAA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8:06.421" v="1089"/>
          <ac:picMkLst>
            <pc:docMk/>
            <pc:sldMk cId="298810654" sldId="2107"/>
            <ac:picMk id="8" creationId="{EE0B75E2-21FF-5BD0-07C2-7CD5700A5FC7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8:06.843" v="1092"/>
          <ac:picMkLst>
            <pc:docMk/>
            <pc:sldMk cId="298810654" sldId="2107"/>
            <ac:picMk id="10" creationId="{6F8BB809-BA5F-F881-BB0F-010AC2FE739C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38:12.703" v="1096"/>
        <pc:sldMkLst>
          <pc:docMk/>
          <pc:sldMk cId="1199973103" sldId="2108"/>
        </pc:sldMkLst>
        <pc:picChg chg="del">
          <ac:chgData name="Halil Arslan" userId="S::halil.arslan@yalova.edu.tr::a401df1a-472e-4d56-a3f8-42142d42b49a" providerId="AD" clId="Web-{7D4E7D51-22BA-7EA2-6047-97956B3AC872}" dt="2024-12-24T07:38:11.328" v="1094"/>
          <ac:picMkLst>
            <pc:docMk/>
            <pc:sldMk cId="1199973103" sldId="2108"/>
            <ac:picMk id="4" creationId="{A51971A1-1047-1360-6A78-FFCFF1CFB5E3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8:11.328" v="1093"/>
          <ac:picMkLst>
            <pc:docMk/>
            <pc:sldMk cId="1199973103" sldId="2108"/>
            <ac:picMk id="6" creationId="{38FC457A-3529-17E8-80C2-019F1BE2317A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8:12.687" v="1095"/>
          <ac:picMkLst>
            <pc:docMk/>
            <pc:sldMk cId="1199973103" sldId="2108"/>
            <ac:picMk id="8" creationId="{D2186B38-CF04-4E83-D5DF-03F94D3BEECD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8:12.703" v="1096"/>
          <ac:picMkLst>
            <pc:docMk/>
            <pc:sldMk cId="1199973103" sldId="2108"/>
            <ac:picMk id="10" creationId="{B2268175-5500-F6A4-6DD2-BD481B3C30F6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38:18.546" v="1100"/>
        <pc:sldMkLst>
          <pc:docMk/>
          <pc:sldMk cId="3554398348" sldId="2109"/>
        </pc:sldMkLst>
        <pc:picChg chg="add">
          <ac:chgData name="Halil Arslan" userId="S::halil.arslan@yalova.edu.tr::a401df1a-472e-4d56-a3f8-42142d42b49a" providerId="AD" clId="Web-{7D4E7D51-22BA-7EA2-6047-97956B3AC872}" dt="2024-12-24T07:38:18.531" v="1099"/>
          <ac:picMkLst>
            <pc:docMk/>
            <pc:sldMk cId="3554398348" sldId="2109"/>
            <ac:picMk id="4" creationId="{ADEFC280-14DB-9FE3-9770-0EE853992EE6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8:17.984" v="1098"/>
          <ac:picMkLst>
            <pc:docMk/>
            <pc:sldMk cId="3554398348" sldId="2109"/>
            <ac:picMk id="6" creationId="{E0F0E52F-55C1-8E2A-4324-1C070CAE56DD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8:17.984" v="1097"/>
          <ac:picMkLst>
            <pc:docMk/>
            <pc:sldMk cId="3554398348" sldId="2109"/>
            <ac:picMk id="7" creationId="{85CF57E0-6442-B48C-E5FF-24FB75DA5A0A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8:18.546" v="1100"/>
          <ac:picMkLst>
            <pc:docMk/>
            <pc:sldMk cId="3554398348" sldId="2109"/>
            <ac:picMk id="9" creationId="{4B2186F4-26CF-DA28-1606-B3A2A0EF57BD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38:24.375" v="1104"/>
        <pc:sldMkLst>
          <pc:docMk/>
          <pc:sldMk cId="3003941644" sldId="2110"/>
        </pc:sldMkLst>
        <pc:picChg chg="add">
          <ac:chgData name="Halil Arslan" userId="S::halil.arslan@yalova.edu.tr::a401df1a-472e-4d56-a3f8-42142d42b49a" providerId="AD" clId="Web-{7D4E7D51-22BA-7EA2-6047-97956B3AC872}" dt="2024-12-24T07:38:24.359" v="1103"/>
          <ac:picMkLst>
            <pc:docMk/>
            <pc:sldMk cId="3003941644" sldId="2110"/>
            <ac:picMk id="4" creationId="{69A3EC01-7FE2-C4D9-4EB1-04855927AC2F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8:23.937" v="1102"/>
          <ac:picMkLst>
            <pc:docMk/>
            <pc:sldMk cId="3003941644" sldId="2110"/>
            <ac:picMk id="6" creationId="{1AD01410-2119-43B1-EB0E-D03028607666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8:23.937" v="1101"/>
          <ac:picMkLst>
            <pc:docMk/>
            <pc:sldMk cId="3003941644" sldId="2110"/>
            <ac:picMk id="7" creationId="{105FF6ED-AFD0-12F3-9D39-A781D29432B6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8:24.375" v="1104"/>
          <ac:picMkLst>
            <pc:docMk/>
            <pc:sldMk cId="3003941644" sldId="2110"/>
            <ac:picMk id="9" creationId="{40C8FF34-A47B-7519-D9C2-4BC47B127656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38:29.390" v="1108"/>
        <pc:sldMkLst>
          <pc:docMk/>
          <pc:sldMk cId="3462665555" sldId="2111"/>
        </pc:sldMkLst>
        <pc:picChg chg="add">
          <ac:chgData name="Halil Arslan" userId="S::halil.arslan@yalova.edu.tr::a401df1a-472e-4d56-a3f8-42142d42b49a" providerId="AD" clId="Web-{7D4E7D51-22BA-7EA2-6047-97956B3AC872}" dt="2024-12-24T07:38:29.375" v="1107"/>
          <ac:picMkLst>
            <pc:docMk/>
            <pc:sldMk cId="3462665555" sldId="2111"/>
            <ac:picMk id="4" creationId="{06508F89-E4EE-1CB7-5023-EBB2F51F528C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8:28.922" v="1106"/>
          <ac:picMkLst>
            <pc:docMk/>
            <pc:sldMk cId="3462665555" sldId="2111"/>
            <ac:picMk id="6" creationId="{7401498E-1056-BD62-8B16-CD258A8EFD68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8:28.922" v="1105"/>
          <ac:picMkLst>
            <pc:docMk/>
            <pc:sldMk cId="3462665555" sldId="2111"/>
            <ac:picMk id="19" creationId="{6196E229-0641-EBB4-2D24-56E7FDE45077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8:29.390" v="1108"/>
          <ac:picMkLst>
            <pc:docMk/>
            <pc:sldMk cId="3462665555" sldId="2111"/>
            <ac:picMk id="20" creationId="{60CC2D5F-DC86-D74B-7ECA-DDE34C33CC1E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38:35.594" v="1112"/>
        <pc:sldMkLst>
          <pc:docMk/>
          <pc:sldMk cId="3122419733" sldId="2112"/>
        </pc:sldMkLst>
        <pc:picChg chg="add">
          <ac:chgData name="Halil Arslan" userId="S::halil.arslan@yalova.edu.tr::a401df1a-472e-4d56-a3f8-42142d42b49a" providerId="AD" clId="Web-{7D4E7D51-22BA-7EA2-6047-97956B3AC872}" dt="2024-12-24T07:38:35.578" v="1111"/>
          <ac:picMkLst>
            <pc:docMk/>
            <pc:sldMk cId="3122419733" sldId="2112"/>
            <ac:picMk id="4" creationId="{43EA76D4-8C06-F7D2-B03F-FAA48771176D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8:35.125" v="1110"/>
          <ac:picMkLst>
            <pc:docMk/>
            <pc:sldMk cId="3122419733" sldId="2112"/>
            <ac:picMk id="6" creationId="{A7BAA2B6-4A7A-8270-9B5D-1EF7A5985E2F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8:35.125" v="1109"/>
          <ac:picMkLst>
            <pc:docMk/>
            <pc:sldMk cId="3122419733" sldId="2112"/>
            <ac:picMk id="7" creationId="{24F81489-2D18-49F4-8959-E4283C3D8390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8:35.594" v="1112"/>
          <ac:picMkLst>
            <pc:docMk/>
            <pc:sldMk cId="3122419733" sldId="2112"/>
            <ac:picMk id="9" creationId="{9520D1AF-57B9-4B58-D658-B75422FF987B}"/>
          </ac:picMkLst>
        </pc:picChg>
      </pc:sldChg>
      <pc:sldChg chg="addSp delSp modSp">
        <pc:chgData name="Halil Arslan" userId="S::halil.arslan@yalova.edu.tr::a401df1a-472e-4d56-a3f8-42142d42b49a" providerId="AD" clId="Web-{7D4E7D51-22BA-7EA2-6047-97956B3AC872}" dt="2024-12-24T07:39:38.080" v="1118" actId="14100"/>
        <pc:sldMkLst>
          <pc:docMk/>
          <pc:sldMk cId="3877334370" sldId="2113"/>
        </pc:sldMkLst>
        <pc:spChg chg="mod">
          <ac:chgData name="Halil Arslan" userId="S::halil.arslan@yalova.edu.tr::a401df1a-472e-4d56-a3f8-42142d42b49a" providerId="AD" clId="Web-{7D4E7D51-22BA-7EA2-6047-97956B3AC872}" dt="2024-12-24T07:39:38.080" v="1118" actId="14100"/>
          <ac:spMkLst>
            <pc:docMk/>
            <pc:sldMk cId="3877334370" sldId="2113"/>
            <ac:spMk id="7" creationId="{798BB972-1D0E-A9C5-C5FF-380A5395D9F5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38:57.891" v="1114"/>
          <ac:picMkLst>
            <pc:docMk/>
            <pc:sldMk cId="3877334370" sldId="2113"/>
            <ac:picMk id="3" creationId="{7C0E9DEF-96EA-DE6C-FE50-32343457B0CD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9:00.360" v="1115"/>
          <ac:picMkLst>
            <pc:docMk/>
            <pc:sldMk cId="3877334370" sldId="2113"/>
            <ac:picMk id="6" creationId="{2F53EDB1-F874-57E0-6034-B48A45355651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9:01.063" v="1116"/>
          <ac:picMkLst>
            <pc:docMk/>
            <pc:sldMk cId="3877334370" sldId="2113"/>
            <ac:picMk id="8" creationId="{4B8E4BE1-CB51-8356-765D-9C6299F1D433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9:01.079" v="1117"/>
          <ac:picMkLst>
            <pc:docMk/>
            <pc:sldMk cId="3877334370" sldId="2113"/>
            <ac:picMk id="10" creationId="{68094625-7468-AE74-4842-C0FBF60F31A3}"/>
          </ac:picMkLst>
        </pc:picChg>
      </pc:sldChg>
      <pc:sldChg chg="addSp delSp">
        <pc:chgData name="Halil Arslan" userId="S::halil.arslan@yalova.edu.tr::a401df1a-472e-4d56-a3f8-42142d42b49a" providerId="AD" clId="Web-{7D4E7D51-22BA-7EA2-6047-97956B3AC872}" dt="2024-12-24T07:39:43.002" v="1122"/>
        <pc:sldMkLst>
          <pc:docMk/>
          <pc:sldMk cId="218051732" sldId="2114"/>
        </pc:sldMkLst>
        <pc:picChg chg="del">
          <ac:chgData name="Halil Arslan" userId="S::halil.arslan@yalova.edu.tr::a401df1a-472e-4d56-a3f8-42142d42b49a" providerId="AD" clId="Web-{7D4E7D51-22BA-7EA2-6047-97956B3AC872}" dt="2024-12-24T07:39:41.861" v="1119"/>
          <ac:picMkLst>
            <pc:docMk/>
            <pc:sldMk cId="218051732" sldId="2114"/>
            <ac:picMk id="3" creationId="{9DE85A74-FB30-0007-1F7B-C4F5528B2295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9:41.861" v="1120"/>
          <ac:picMkLst>
            <pc:docMk/>
            <pc:sldMk cId="218051732" sldId="2114"/>
            <ac:picMk id="6" creationId="{F80C9F9F-6B2D-4F2D-DD4F-11DF5CAE19FE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9:42.986" v="1121"/>
          <ac:picMkLst>
            <pc:docMk/>
            <pc:sldMk cId="218051732" sldId="2114"/>
            <ac:picMk id="8" creationId="{8A642B79-F518-2F1F-2CEB-461D7C29385B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39:43.002" v="1122"/>
          <ac:picMkLst>
            <pc:docMk/>
            <pc:sldMk cId="218051732" sldId="2114"/>
            <ac:picMk id="10" creationId="{935B3BBC-C8AD-5CC6-F19C-26243DD6DBBD}"/>
          </ac:picMkLst>
        </pc:picChg>
      </pc:sldChg>
      <pc:sldChg chg="delSp del">
        <pc:chgData name="Halil Arslan" userId="S::halil.arslan@yalova.edu.tr::a401df1a-472e-4d56-a3f8-42142d42b49a" providerId="AD" clId="Web-{7D4E7D51-22BA-7EA2-6047-97956B3AC872}" dt="2024-12-24T07:39:58.455" v="1126"/>
        <pc:sldMkLst>
          <pc:docMk/>
          <pc:sldMk cId="1923718405" sldId="2115"/>
        </pc:sldMkLst>
        <pc:picChg chg="del">
          <ac:chgData name="Halil Arslan" userId="S::halil.arslan@yalova.edu.tr::a401df1a-472e-4d56-a3f8-42142d42b49a" providerId="AD" clId="Web-{7D4E7D51-22BA-7EA2-6047-97956B3AC872}" dt="2024-12-24T07:39:47.752" v="1124"/>
          <ac:picMkLst>
            <pc:docMk/>
            <pc:sldMk cId="1923718405" sldId="2115"/>
            <ac:picMk id="3" creationId="{00000000-0000-0000-0000-000000000000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39:47.752" v="1123"/>
          <ac:picMkLst>
            <pc:docMk/>
            <pc:sldMk cId="1923718405" sldId="2115"/>
            <ac:picMk id="5" creationId="{BFE01DD8-2640-5182-0717-34E61928FD00}"/>
          </ac:picMkLst>
        </pc:picChg>
      </pc:sldChg>
      <pc:sldChg chg="addSp delSp modSp">
        <pc:chgData name="Halil Arslan" userId="S::halil.arslan@yalova.edu.tr::a401df1a-472e-4d56-a3f8-42142d42b49a" providerId="AD" clId="Web-{7D4E7D51-22BA-7EA2-6047-97956B3AC872}" dt="2024-12-24T07:41:33.458" v="1176"/>
        <pc:sldMkLst>
          <pc:docMk/>
          <pc:sldMk cId="3293791600" sldId="2117"/>
        </pc:sldMkLst>
        <pc:spChg chg="del mod">
          <ac:chgData name="Halil Arslan" userId="S::halil.arslan@yalova.edu.tr::a401df1a-472e-4d56-a3f8-42142d42b49a" providerId="AD" clId="Web-{7D4E7D51-22BA-7EA2-6047-97956B3AC872}" dt="2024-12-24T07:41:32.989" v="1173"/>
          <ac:spMkLst>
            <pc:docMk/>
            <pc:sldMk cId="3293791600" sldId="2117"/>
            <ac:spMk id="6" creationId="{908BB574-5183-F95C-D820-71880DCA46B8}"/>
          </ac:spMkLst>
        </pc:spChg>
        <pc:spChg chg="add">
          <ac:chgData name="Halil Arslan" userId="S::halil.arslan@yalova.edu.tr::a401df1a-472e-4d56-a3f8-42142d42b49a" providerId="AD" clId="Web-{7D4E7D51-22BA-7EA2-6047-97956B3AC872}" dt="2024-12-24T07:41:33.426" v="1174"/>
          <ac:spMkLst>
            <pc:docMk/>
            <pc:sldMk cId="3293791600" sldId="2117"/>
            <ac:spMk id="7" creationId="{6CEFA9E9-B212-A27A-F7D4-F547CD96D987}"/>
          </ac:spMkLst>
        </pc:spChg>
        <pc:picChg chg="del">
          <ac:chgData name="Halil Arslan" userId="S::halil.arslan@yalova.edu.tr::a401df1a-472e-4d56-a3f8-42142d42b49a" providerId="AD" clId="Web-{7D4E7D51-22BA-7EA2-6047-97956B3AC872}" dt="2024-12-24T07:41:28.051" v="1170"/>
          <ac:picMkLst>
            <pc:docMk/>
            <pc:sldMk cId="3293791600" sldId="2117"/>
            <ac:picMk id="4" creationId="{5AAE35DF-6846-CEF5-3E8C-4E004E16F264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33.442" v="1175"/>
          <ac:picMkLst>
            <pc:docMk/>
            <pc:sldMk cId="3293791600" sldId="2117"/>
            <ac:picMk id="9" creationId="{720A4EE7-4E4A-9DF3-A115-227BD5FBA880}"/>
          </ac:picMkLst>
        </pc:picChg>
        <pc:picChg chg="add">
          <ac:chgData name="Halil Arslan" userId="S::halil.arslan@yalova.edu.tr::a401df1a-472e-4d56-a3f8-42142d42b49a" providerId="AD" clId="Web-{7D4E7D51-22BA-7EA2-6047-97956B3AC872}" dt="2024-12-24T07:41:33.458" v="1176"/>
          <ac:picMkLst>
            <pc:docMk/>
            <pc:sldMk cId="3293791600" sldId="2117"/>
            <ac:picMk id="11" creationId="{AAA5CF1E-F8C7-1B52-0E04-3EB40D8A830F}"/>
          </ac:picMkLst>
        </pc:picChg>
      </pc:sldChg>
      <pc:sldChg chg="add replId">
        <pc:chgData name="Halil Arslan" userId="S::halil.arslan@yalova.edu.tr::a401df1a-472e-4d56-a3f8-42142d42b49a" providerId="AD" clId="Web-{7D4E7D51-22BA-7EA2-6047-97956B3AC872}" dt="2024-12-24T06:37:19.368" v="161"/>
        <pc:sldMkLst>
          <pc:docMk/>
          <pc:sldMk cId="1193651421" sldId="2118"/>
        </pc:sldMkLst>
      </pc:sldChg>
      <pc:sldChg chg="modSp add replId">
        <pc:chgData name="Halil Arslan" userId="S::halil.arslan@yalova.edu.tr::a401df1a-472e-4d56-a3f8-42142d42b49a" providerId="AD" clId="Web-{7D4E7D51-22BA-7EA2-6047-97956B3AC872}" dt="2024-12-24T06:39:19.449" v="189" actId="20577"/>
        <pc:sldMkLst>
          <pc:docMk/>
          <pc:sldMk cId="3621242962" sldId="2119"/>
        </pc:sldMkLst>
        <pc:spChg chg="mod">
          <ac:chgData name="Halil Arslan" userId="S::halil.arslan@yalova.edu.tr::a401df1a-472e-4d56-a3f8-42142d42b49a" providerId="AD" clId="Web-{7D4E7D51-22BA-7EA2-6047-97956B3AC872}" dt="2024-12-24T06:39:19.449" v="189" actId="20577"/>
          <ac:spMkLst>
            <pc:docMk/>
            <pc:sldMk cId="3621242962" sldId="2119"/>
            <ac:spMk id="11" creationId="{428EC27B-DB7C-14F6-FF52-5EA1CF1654B9}"/>
          </ac:spMkLst>
        </pc:spChg>
      </pc:sldChg>
      <pc:sldChg chg="modSp add replId">
        <pc:chgData name="Halil Arslan" userId="S::halil.arslan@yalova.edu.tr::a401df1a-472e-4d56-a3f8-42142d42b49a" providerId="AD" clId="Web-{7D4E7D51-22BA-7EA2-6047-97956B3AC872}" dt="2024-12-24T06:40:54.920" v="206" actId="20577"/>
        <pc:sldMkLst>
          <pc:docMk/>
          <pc:sldMk cId="1561451141" sldId="2120"/>
        </pc:sldMkLst>
        <pc:spChg chg="mod">
          <ac:chgData name="Halil Arslan" userId="S::halil.arslan@yalova.edu.tr::a401df1a-472e-4d56-a3f8-42142d42b49a" providerId="AD" clId="Web-{7D4E7D51-22BA-7EA2-6047-97956B3AC872}" dt="2024-12-24T06:40:54.920" v="206" actId="20577"/>
          <ac:spMkLst>
            <pc:docMk/>
            <pc:sldMk cId="1561451141" sldId="2120"/>
            <ac:spMk id="11" creationId="{428EC27B-DB7C-14F6-FF52-5EA1CF1654B9}"/>
          </ac:spMkLst>
        </pc:spChg>
      </pc:sldChg>
      <pc:sldChg chg="modSp add replId">
        <pc:chgData name="Halil Arslan" userId="S::halil.arslan@yalova.edu.tr::a401df1a-472e-4d56-a3f8-42142d42b49a" providerId="AD" clId="Web-{7D4E7D51-22BA-7EA2-6047-97956B3AC872}" dt="2024-12-24T06:41:14.718" v="211" actId="20577"/>
        <pc:sldMkLst>
          <pc:docMk/>
          <pc:sldMk cId="3550918160" sldId="2121"/>
        </pc:sldMkLst>
        <pc:spChg chg="mod">
          <ac:chgData name="Halil Arslan" userId="S::halil.arslan@yalova.edu.tr::a401df1a-472e-4d56-a3f8-42142d42b49a" providerId="AD" clId="Web-{7D4E7D51-22BA-7EA2-6047-97956B3AC872}" dt="2024-12-24T06:41:14.718" v="211" actId="20577"/>
          <ac:spMkLst>
            <pc:docMk/>
            <pc:sldMk cId="3550918160" sldId="2121"/>
            <ac:spMk id="11" creationId="{428EC27B-DB7C-14F6-FF52-5EA1CF1654B9}"/>
          </ac:spMkLst>
        </pc:spChg>
      </pc:sldChg>
      <pc:sldChg chg="modSp add ord replId">
        <pc:chgData name="Halil Arslan" userId="S::halil.arslan@yalova.edu.tr::a401df1a-472e-4d56-a3f8-42142d42b49a" providerId="AD" clId="Web-{7D4E7D51-22BA-7EA2-6047-97956B3AC872}" dt="2024-12-24T06:42:40.454" v="235"/>
        <pc:sldMkLst>
          <pc:docMk/>
          <pc:sldMk cId="666270090" sldId="2122"/>
        </pc:sldMkLst>
        <pc:spChg chg="mod">
          <ac:chgData name="Halil Arslan" userId="S::halil.arslan@yalova.edu.tr::a401df1a-472e-4d56-a3f8-42142d42b49a" providerId="AD" clId="Web-{7D4E7D51-22BA-7EA2-6047-97956B3AC872}" dt="2024-12-24T06:42:11.532" v="234" actId="20577"/>
          <ac:spMkLst>
            <pc:docMk/>
            <pc:sldMk cId="666270090" sldId="2122"/>
            <ac:spMk id="11" creationId="{428EC27B-DB7C-14F6-FF52-5EA1CF1654B9}"/>
          </ac:spMkLst>
        </pc:spChg>
      </pc:sldChg>
      <pc:sldChg chg="addSp delSp modSp add replId">
        <pc:chgData name="Halil Arslan" userId="S::halil.arslan@yalova.edu.tr::a401df1a-472e-4d56-a3f8-42142d42b49a" providerId="AD" clId="Web-{7D4E7D51-22BA-7EA2-6047-97956B3AC872}" dt="2024-12-24T08:09:33.365" v="1329" actId="1076"/>
        <pc:sldMkLst>
          <pc:docMk/>
          <pc:sldMk cId="2822771799" sldId="2123"/>
        </pc:sldMkLst>
        <pc:spChg chg="mod">
          <ac:chgData name="Halil Arslan" userId="S::halil.arslan@yalova.edu.tr::a401df1a-472e-4d56-a3f8-42142d42b49a" providerId="AD" clId="Web-{7D4E7D51-22BA-7EA2-6047-97956B3AC872}" dt="2024-12-24T07:45:31.576" v="1225" actId="20577"/>
          <ac:spMkLst>
            <pc:docMk/>
            <pc:sldMk cId="2822771799" sldId="2123"/>
            <ac:spMk id="3" creationId="{0A218B0E-1E4C-7665-08C4-CC7B4264076C}"/>
          </ac:spMkLst>
        </pc:spChg>
        <pc:spChg chg="mod">
          <ac:chgData name="Halil Arslan" userId="S::halil.arslan@yalova.edu.tr::a401df1a-472e-4d56-a3f8-42142d42b49a" providerId="AD" clId="Web-{7D4E7D51-22BA-7EA2-6047-97956B3AC872}" dt="2024-12-24T08:09:33.365" v="1329" actId="1076"/>
          <ac:spMkLst>
            <pc:docMk/>
            <pc:sldMk cId="2822771799" sldId="2123"/>
            <ac:spMk id="11" creationId="{428EC27B-DB7C-14F6-FF52-5EA1CF1654B9}"/>
          </ac:spMkLst>
        </pc:spChg>
        <pc:spChg chg="add mod">
          <ac:chgData name="Halil Arslan" userId="S::halil.arslan@yalova.edu.tr::a401df1a-472e-4d56-a3f8-42142d42b49a" providerId="AD" clId="Web-{7D4E7D51-22BA-7EA2-6047-97956B3AC872}" dt="2024-12-24T06:44:22.441" v="289" actId="1076"/>
          <ac:spMkLst>
            <pc:docMk/>
            <pc:sldMk cId="2822771799" sldId="2123"/>
            <ac:spMk id="18" creationId="{A61C2F52-CC9D-F2E2-B06A-5BD973D23727}"/>
          </ac:spMkLst>
        </pc:spChg>
        <pc:spChg chg="add mod">
          <ac:chgData name="Halil Arslan" userId="S::halil.arslan@yalova.edu.tr::a401df1a-472e-4d56-a3f8-42142d42b49a" providerId="AD" clId="Web-{7D4E7D51-22BA-7EA2-6047-97956B3AC872}" dt="2024-12-24T07:27:40.546" v="802" actId="1076"/>
          <ac:spMkLst>
            <pc:docMk/>
            <pc:sldMk cId="2822771799" sldId="2123"/>
            <ac:spMk id="19" creationId="{EC501B62-23E4-2767-7E16-E440EEE493E0}"/>
          </ac:spMkLst>
        </pc:spChg>
        <pc:picChg chg="add mod">
          <ac:chgData name="Halil Arslan" userId="S::halil.arslan@yalova.edu.tr::a401df1a-472e-4d56-a3f8-42142d42b49a" providerId="AD" clId="Web-{7D4E7D51-22BA-7EA2-6047-97956B3AC872}" dt="2024-12-24T07:41:57.724" v="1188" actId="14100"/>
          <ac:picMkLst>
            <pc:docMk/>
            <pc:sldMk cId="2822771799" sldId="2123"/>
            <ac:picMk id="9" creationId="{30D7E373-EADE-153F-496B-80219F846D1D}"/>
          </ac:picMkLst>
        </pc:picChg>
        <pc:picChg chg="add mod">
          <ac:chgData name="Halil Arslan" userId="S::halil.arslan@yalova.edu.tr::a401df1a-472e-4d56-a3f8-42142d42b49a" providerId="AD" clId="Web-{7D4E7D51-22BA-7EA2-6047-97956B3AC872}" dt="2024-12-24T06:43:31.502" v="252" actId="1076"/>
          <ac:picMkLst>
            <pc:docMk/>
            <pc:sldMk cId="2822771799" sldId="2123"/>
            <ac:picMk id="12" creationId="{EE9F3BEC-72DF-5ACD-8CE1-B1A90FC6611D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6:44:11.081" v="286"/>
          <ac:picMkLst>
            <pc:docMk/>
            <pc:sldMk cId="2822771799" sldId="2123"/>
            <ac:picMk id="14" creationId="{EF064ACD-E394-0A6D-A079-D45CE8AFD017}"/>
          </ac:picMkLst>
        </pc:picChg>
        <pc:picChg chg="add del">
          <ac:chgData name="Halil Arslan" userId="S::halil.arslan@yalova.edu.tr::a401df1a-472e-4d56-a3f8-42142d42b49a" providerId="AD" clId="Web-{7D4E7D51-22BA-7EA2-6047-97956B3AC872}" dt="2024-12-24T06:44:11.081" v="285"/>
          <ac:picMkLst>
            <pc:docMk/>
            <pc:sldMk cId="2822771799" sldId="2123"/>
            <ac:picMk id="16" creationId="{B5122C5B-1247-468D-D5BD-A8AF2A877D53}"/>
          </ac:picMkLst>
        </pc:picChg>
      </pc:sldChg>
      <pc:sldChg chg="add del replId">
        <pc:chgData name="Halil Arslan" userId="S::halil.arslan@yalova.edu.tr::a401df1a-472e-4d56-a3f8-42142d42b49a" providerId="AD" clId="Web-{7D4E7D51-22BA-7EA2-6047-97956B3AC872}" dt="2024-12-24T06:42:53.486" v="246"/>
        <pc:sldMkLst>
          <pc:docMk/>
          <pc:sldMk cId="3251285965" sldId="2123"/>
        </pc:sldMkLst>
      </pc:sldChg>
      <pc:sldChg chg="addSp delSp modSp add replId">
        <pc:chgData name="Halil Arslan" userId="S::halil.arslan@yalova.edu.tr::a401df1a-472e-4d56-a3f8-42142d42b49a" providerId="AD" clId="Web-{7D4E7D51-22BA-7EA2-6047-97956B3AC872}" dt="2024-12-24T07:31:17.786" v="886" actId="1076"/>
        <pc:sldMkLst>
          <pc:docMk/>
          <pc:sldMk cId="103151035" sldId="2124"/>
        </pc:sldMkLst>
        <pc:spChg chg="del">
          <ac:chgData name="Halil Arslan" userId="S::halil.arslan@yalova.edu.tr::a401df1a-472e-4d56-a3f8-42142d42b49a" providerId="AD" clId="Web-{7D4E7D51-22BA-7EA2-6047-97956B3AC872}" dt="2024-12-24T06:45:02.067" v="299"/>
          <ac:spMkLst>
            <pc:docMk/>
            <pc:sldMk cId="103151035" sldId="2124"/>
            <ac:spMk id="3" creationId="{0A218B0E-1E4C-7665-08C4-CC7B4264076C}"/>
          </ac:spMkLst>
        </pc:spChg>
        <pc:spChg chg="del">
          <ac:chgData name="Halil Arslan" userId="S::halil.arslan@yalova.edu.tr::a401df1a-472e-4d56-a3f8-42142d42b49a" providerId="AD" clId="Web-{7D4E7D51-22BA-7EA2-6047-97956B3AC872}" dt="2024-12-24T06:45:02.067" v="297"/>
          <ac:spMkLst>
            <pc:docMk/>
            <pc:sldMk cId="103151035" sldId="2124"/>
            <ac:spMk id="11" creationId="{428EC27B-DB7C-14F6-FF52-5EA1CF1654B9}"/>
          </ac:spMkLst>
        </pc:spChg>
        <pc:spChg chg="add mod">
          <ac:chgData name="Halil Arslan" userId="S::halil.arslan@yalova.edu.tr::a401df1a-472e-4d56-a3f8-42142d42b49a" providerId="AD" clId="Web-{7D4E7D51-22BA-7EA2-6047-97956B3AC872}" dt="2024-12-24T07:31:04.520" v="882" actId="1076"/>
          <ac:spMkLst>
            <pc:docMk/>
            <pc:sldMk cId="103151035" sldId="2124"/>
            <ac:spMk id="17" creationId="{C8F7F306-22FE-DDF6-7A83-AC18EE8AE67D}"/>
          </ac:spMkLst>
        </pc:spChg>
        <pc:spChg chg="del">
          <ac:chgData name="Halil Arslan" userId="S::halil.arslan@yalova.edu.tr::a401df1a-472e-4d56-a3f8-42142d42b49a" providerId="AD" clId="Web-{7D4E7D51-22BA-7EA2-6047-97956B3AC872}" dt="2024-12-24T06:45:02.067" v="294"/>
          <ac:spMkLst>
            <pc:docMk/>
            <pc:sldMk cId="103151035" sldId="2124"/>
            <ac:spMk id="18" creationId="{A61C2F52-CC9D-F2E2-B06A-5BD973D23727}"/>
          </ac:spMkLst>
        </pc:spChg>
        <pc:picChg chg="add del mod">
          <ac:chgData name="Halil Arslan" userId="S::halil.arslan@yalova.edu.tr::a401df1a-472e-4d56-a3f8-42142d42b49a" providerId="AD" clId="Web-{7D4E7D51-22BA-7EA2-6047-97956B3AC872}" dt="2024-12-24T06:46:00.638" v="304"/>
          <ac:picMkLst>
            <pc:docMk/>
            <pc:sldMk cId="103151035" sldId="2124"/>
            <ac:picMk id="2" creationId="{DE2905E6-E300-B1B5-D22D-3DFDDBA27D76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6:45:02.067" v="298"/>
          <ac:picMkLst>
            <pc:docMk/>
            <pc:sldMk cId="103151035" sldId="2124"/>
            <ac:picMk id="6" creationId="{8FEC43B3-B8EE-DD69-C2E7-136B1F1DA175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6:45:02.067" v="296"/>
          <ac:picMkLst>
            <pc:docMk/>
            <pc:sldMk cId="103151035" sldId="2124"/>
            <ac:picMk id="9" creationId="{30D7E373-EADE-153F-496B-80219F846D1D}"/>
          </ac:picMkLst>
        </pc:picChg>
        <pc:picChg chg="add mod modCrop">
          <ac:chgData name="Halil Arslan" userId="S::halil.arslan@yalova.edu.tr::a401df1a-472e-4d56-a3f8-42142d42b49a" providerId="AD" clId="Web-{7D4E7D51-22BA-7EA2-6047-97956B3AC872}" dt="2024-12-24T07:31:12.832" v="884" actId="1076"/>
          <ac:picMkLst>
            <pc:docMk/>
            <pc:sldMk cId="103151035" sldId="2124"/>
            <ac:picMk id="10" creationId="{F2E3DECD-E238-6780-6468-A2DBF7D3FE27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6:45:02.067" v="295"/>
          <ac:picMkLst>
            <pc:docMk/>
            <pc:sldMk cId="103151035" sldId="2124"/>
            <ac:picMk id="12" creationId="{EE9F3BEC-72DF-5ACD-8CE1-B1A90FC6611D}"/>
          </ac:picMkLst>
        </pc:picChg>
        <pc:picChg chg="add del mod">
          <ac:chgData name="Halil Arslan" userId="S::halil.arslan@yalova.edu.tr::a401df1a-472e-4d56-a3f8-42142d42b49a" providerId="AD" clId="Web-{7D4E7D51-22BA-7EA2-6047-97956B3AC872}" dt="2024-12-24T06:50:20.473" v="314"/>
          <ac:picMkLst>
            <pc:docMk/>
            <pc:sldMk cId="103151035" sldId="2124"/>
            <ac:picMk id="13" creationId="{712D08A0-D7A2-0D4B-EEAD-6B6952F3782C}"/>
          </ac:picMkLst>
        </pc:picChg>
        <pc:picChg chg="add mod">
          <ac:chgData name="Halil Arslan" userId="S::halil.arslan@yalova.edu.tr::a401df1a-472e-4d56-a3f8-42142d42b49a" providerId="AD" clId="Web-{7D4E7D51-22BA-7EA2-6047-97956B3AC872}" dt="2024-12-24T07:31:15.707" v="885" actId="1076"/>
          <ac:picMkLst>
            <pc:docMk/>
            <pc:sldMk cId="103151035" sldId="2124"/>
            <ac:picMk id="14" creationId="{C4AF8129-BF85-F37A-7948-D70E2F997848}"/>
          </ac:picMkLst>
        </pc:picChg>
        <pc:picChg chg="add mod">
          <ac:chgData name="Halil Arslan" userId="S::halil.arslan@yalova.edu.tr::a401df1a-472e-4d56-a3f8-42142d42b49a" providerId="AD" clId="Web-{7D4E7D51-22BA-7EA2-6047-97956B3AC872}" dt="2024-12-24T07:31:17.786" v="886" actId="1076"/>
          <ac:picMkLst>
            <pc:docMk/>
            <pc:sldMk cId="103151035" sldId="2124"/>
            <ac:picMk id="15" creationId="{07558084-E028-9C76-EC08-C3620E14CC5D}"/>
          </ac:picMkLst>
        </pc:picChg>
        <pc:picChg chg="add mod">
          <ac:chgData name="Halil Arslan" userId="S::halil.arslan@yalova.edu.tr::a401df1a-472e-4d56-a3f8-42142d42b49a" providerId="AD" clId="Web-{7D4E7D51-22BA-7EA2-6047-97956B3AC872}" dt="2024-12-24T07:31:07.723" v="883" actId="1076"/>
          <ac:picMkLst>
            <pc:docMk/>
            <pc:sldMk cId="103151035" sldId="2124"/>
            <ac:picMk id="20" creationId="{5A169600-F4C5-EE0D-06E2-1A94403DD5E4}"/>
          </ac:picMkLst>
        </pc:picChg>
      </pc:sldChg>
      <pc:sldChg chg="addSp delSp modSp add ord replId">
        <pc:chgData name="Halil Arslan" userId="S::halil.arslan@yalova.edu.tr::a401df1a-472e-4d56-a3f8-42142d42b49a" providerId="AD" clId="Web-{7D4E7D51-22BA-7EA2-6047-97956B3AC872}" dt="2024-12-24T08:11:00.633" v="1331" actId="20577"/>
        <pc:sldMkLst>
          <pc:docMk/>
          <pc:sldMk cId="3826589716" sldId="2125"/>
        </pc:sldMkLst>
        <pc:spChg chg="add mod">
          <ac:chgData name="Halil Arslan" userId="S::halil.arslan@yalova.edu.tr::a401df1a-472e-4d56-a3f8-42142d42b49a" providerId="AD" clId="Web-{7D4E7D51-22BA-7EA2-6047-97956B3AC872}" dt="2024-12-24T08:11:00.633" v="1331" actId="20577"/>
          <ac:spMkLst>
            <pc:docMk/>
            <pc:sldMk cId="3826589716" sldId="2125"/>
            <ac:spMk id="11" creationId="{5D701A66-2FFE-E34F-F515-2E8BA7D4BF8C}"/>
          </ac:spMkLst>
        </pc:spChg>
        <pc:spChg chg="add del mod">
          <ac:chgData name="Halil Arslan" userId="S::halil.arslan@yalova.edu.tr::a401df1a-472e-4d56-a3f8-42142d42b49a" providerId="AD" clId="Web-{7D4E7D51-22BA-7EA2-6047-97956B3AC872}" dt="2024-12-24T07:04:15.056" v="497"/>
          <ac:spMkLst>
            <pc:docMk/>
            <pc:sldMk cId="3826589716" sldId="2125"/>
            <ac:spMk id="12" creationId="{8C404FFA-4BD8-E77B-6980-2ED5D77D961D}"/>
          </ac:spMkLst>
        </pc:spChg>
        <pc:spChg chg="add del mod">
          <ac:chgData name="Halil Arslan" userId="S::halil.arslan@yalova.edu.tr::a401df1a-472e-4d56-a3f8-42142d42b49a" providerId="AD" clId="Web-{7D4E7D51-22BA-7EA2-6047-97956B3AC872}" dt="2024-12-24T07:04:50.464" v="508"/>
          <ac:spMkLst>
            <pc:docMk/>
            <pc:sldMk cId="3826589716" sldId="2125"/>
            <ac:spMk id="13" creationId="{2342E946-98BC-4C41-7CA5-8C9B9E385EE1}"/>
          </ac:spMkLst>
        </pc:spChg>
        <pc:spChg chg="add mod">
          <ac:chgData name="Halil Arslan" userId="S::halil.arslan@yalova.edu.tr::a401df1a-472e-4d56-a3f8-42142d42b49a" providerId="AD" clId="Web-{7D4E7D51-22BA-7EA2-6047-97956B3AC872}" dt="2024-12-24T07:47:24.157" v="1248" actId="1076"/>
          <ac:spMkLst>
            <pc:docMk/>
            <pc:sldMk cId="3826589716" sldId="2125"/>
            <ac:spMk id="16" creationId="{4B489502-B000-D214-E649-AF018B312032}"/>
          </ac:spMkLst>
        </pc:spChg>
        <pc:spChg chg="add mod">
          <ac:chgData name="Halil Arslan" userId="S::halil.arslan@yalova.edu.tr::a401df1a-472e-4d56-a3f8-42142d42b49a" providerId="AD" clId="Web-{7D4E7D51-22BA-7EA2-6047-97956B3AC872}" dt="2024-12-24T07:47:47.720" v="1253" actId="20577"/>
          <ac:spMkLst>
            <pc:docMk/>
            <pc:sldMk cId="3826589716" sldId="2125"/>
            <ac:spMk id="19" creationId="{5CDEEA9F-59EC-C27C-6D79-8EDE5896B935}"/>
          </ac:spMkLst>
        </pc:spChg>
        <pc:picChg chg="add mod ord modCrop">
          <ac:chgData name="Halil Arslan" userId="S::halil.arslan@yalova.edu.tr::a401df1a-472e-4d56-a3f8-42142d42b49a" providerId="AD" clId="Web-{7D4E7D51-22BA-7EA2-6047-97956B3AC872}" dt="2024-12-24T07:47:50.908" v="1254" actId="1076"/>
          <ac:picMkLst>
            <pc:docMk/>
            <pc:sldMk cId="3826589716" sldId="2125"/>
            <ac:picMk id="2" creationId="{0BC53049-B1E6-753E-AC4E-BE9EC7BEB008}"/>
          </ac:picMkLst>
        </pc:picChg>
        <pc:picChg chg="add mod">
          <ac:chgData name="Halil Arslan" userId="S::halil.arslan@yalova.edu.tr::a401df1a-472e-4d56-a3f8-42142d42b49a" providerId="AD" clId="Web-{7D4E7D51-22BA-7EA2-6047-97956B3AC872}" dt="2024-12-24T07:20:58.348" v="790" actId="1076"/>
          <ac:picMkLst>
            <pc:docMk/>
            <pc:sldMk cId="3826589716" sldId="2125"/>
            <ac:picMk id="6" creationId="{795313A7-3054-0826-859C-E21F913DC262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6:52:39.882" v="323"/>
          <ac:picMkLst>
            <pc:docMk/>
            <pc:sldMk cId="3826589716" sldId="2125"/>
            <ac:picMk id="10" creationId="{F2E3DECD-E238-6780-6468-A2DBF7D3FE27}"/>
          </ac:picMkLst>
        </pc:picChg>
        <pc:picChg chg="add del mod">
          <ac:chgData name="Halil Arslan" userId="S::halil.arslan@yalova.edu.tr::a401df1a-472e-4d56-a3f8-42142d42b49a" providerId="AD" clId="Web-{7D4E7D51-22BA-7EA2-6047-97956B3AC872}" dt="2024-12-24T07:18:33.938" v="763" actId="1076"/>
          <ac:picMkLst>
            <pc:docMk/>
            <pc:sldMk cId="3826589716" sldId="2125"/>
            <ac:picMk id="14" creationId="{C4AF8129-BF85-F37A-7948-D70E2F997848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6:53:12.071" v="326"/>
          <ac:picMkLst>
            <pc:docMk/>
            <pc:sldMk cId="3826589716" sldId="2125"/>
            <ac:picMk id="15" creationId="{07558084-E028-9C76-EC08-C3620E14CC5D}"/>
          </ac:picMkLst>
        </pc:picChg>
        <pc:picChg chg="add del mod">
          <ac:chgData name="Halil Arslan" userId="S::halil.arslan@yalova.edu.tr::a401df1a-472e-4d56-a3f8-42142d42b49a" providerId="AD" clId="Web-{7D4E7D51-22BA-7EA2-6047-97956B3AC872}" dt="2024-12-24T07:16:31.732" v="733"/>
          <ac:picMkLst>
            <pc:docMk/>
            <pc:sldMk cId="3826589716" sldId="2125"/>
            <ac:picMk id="18" creationId="{B817C202-153C-A893-A834-E75696C82208}"/>
          </ac:picMkLst>
        </pc:picChg>
      </pc:sldChg>
      <pc:sldChg chg="modSp add replId">
        <pc:chgData name="Halil Arslan" userId="S::halil.arslan@yalova.edu.tr::a401df1a-472e-4d56-a3f8-42142d42b49a" providerId="AD" clId="Web-{7D4E7D51-22BA-7EA2-6047-97956B3AC872}" dt="2024-12-24T07:40:10.659" v="1139" actId="20577"/>
        <pc:sldMkLst>
          <pc:docMk/>
          <pc:sldMk cId="4188320394" sldId="2126"/>
        </pc:sldMkLst>
        <pc:spChg chg="mod">
          <ac:chgData name="Halil Arslan" userId="S::halil.arslan@yalova.edu.tr::a401df1a-472e-4d56-a3f8-42142d42b49a" providerId="AD" clId="Web-{7D4E7D51-22BA-7EA2-6047-97956B3AC872}" dt="2024-12-24T07:40:10.659" v="1139" actId="20577"/>
          <ac:spMkLst>
            <pc:docMk/>
            <pc:sldMk cId="4188320394" sldId="2126"/>
            <ac:spMk id="11" creationId="{428EC27B-DB7C-14F6-FF52-5EA1CF1654B9}"/>
          </ac:spMkLst>
        </pc:spChg>
      </pc:sldChg>
      <pc:sldChg chg="addSp delSp modSp add replId">
        <pc:chgData name="Halil Arslan" userId="S::halil.arslan@yalova.edu.tr::a401df1a-472e-4d56-a3f8-42142d42b49a" providerId="AD" clId="Web-{7D4E7D51-22BA-7EA2-6047-97956B3AC872}" dt="2024-12-24T07:46:26.156" v="1245" actId="1076"/>
        <pc:sldMkLst>
          <pc:docMk/>
          <pc:sldMk cId="2026041694" sldId="2127"/>
        </pc:sldMkLst>
        <pc:spChg chg="del">
          <ac:chgData name="Halil Arslan" userId="S::halil.arslan@yalova.edu.tr::a401df1a-472e-4d56-a3f8-42142d42b49a" providerId="AD" clId="Web-{7D4E7D51-22BA-7EA2-6047-97956B3AC872}" dt="2024-12-24T07:42:46.850" v="1199"/>
          <ac:spMkLst>
            <pc:docMk/>
            <pc:sldMk cId="2026041694" sldId="2127"/>
            <ac:spMk id="4" creationId="{BB8A3710-A6E5-F3E7-03DE-FFAFB9F8386E}"/>
          </ac:spMkLst>
        </pc:spChg>
        <pc:spChg chg="del">
          <ac:chgData name="Halil Arslan" userId="S::halil.arslan@yalova.edu.tr::a401df1a-472e-4d56-a3f8-42142d42b49a" providerId="AD" clId="Web-{7D4E7D51-22BA-7EA2-6047-97956B3AC872}" dt="2024-12-24T07:42:46.850" v="1198"/>
          <ac:spMkLst>
            <pc:docMk/>
            <pc:sldMk cId="2026041694" sldId="2127"/>
            <ac:spMk id="5" creationId="{46CF3B19-85C3-925E-D344-BCFC3A686D05}"/>
          </ac:spMkLst>
        </pc:spChg>
        <pc:spChg chg="add">
          <ac:chgData name="Halil Arslan" userId="S::halil.arslan@yalova.edu.tr::a401df1a-472e-4d56-a3f8-42142d42b49a" providerId="AD" clId="Web-{7D4E7D51-22BA-7EA2-6047-97956B3AC872}" dt="2024-12-24T07:43:06.398" v="1203"/>
          <ac:spMkLst>
            <pc:docMk/>
            <pc:sldMk cId="2026041694" sldId="2127"/>
            <ac:spMk id="6" creationId="{89C3C476-7861-075B-448E-F629464848A7}"/>
          </ac:spMkLst>
        </pc:spChg>
        <pc:spChg chg="del">
          <ac:chgData name="Halil Arslan" userId="S::halil.arslan@yalova.edu.tr::a401df1a-472e-4d56-a3f8-42142d42b49a" providerId="AD" clId="Web-{7D4E7D51-22BA-7EA2-6047-97956B3AC872}" dt="2024-12-24T07:42:46.850" v="1197"/>
          <ac:spMkLst>
            <pc:docMk/>
            <pc:sldMk cId="2026041694" sldId="2127"/>
            <ac:spMk id="7" creationId="{CED91216-34DA-DAF1-F447-0E3AB79AF981}"/>
          </ac:spMkLst>
        </pc:spChg>
        <pc:spChg chg="del">
          <ac:chgData name="Halil Arslan" userId="S::halil.arslan@yalova.edu.tr::a401df1a-472e-4d56-a3f8-42142d42b49a" providerId="AD" clId="Web-{7D4E7D51-22BA-7EA2-6047-97956B3AC872}" dt="2024-12-24T07:42:46.835" v="1196"/>
          <ac:spMkLst>
            <pc:docMk/>
            <pc:sldMk cId="2026041694" sldId="2127"/>
            <ac:spMk id="8" creationId="{4033EAE1-AC1A-910E-737C-0BA9C45D6D29}"/>
          </ac:spMkLst>
        </pc:spChg>
        <pc:spChg chg="add">
          <ac:chgData name="Halil Arslan" userId="S::halil.arslan@yalova.edu.tr::a401df1a-472e-4d56-a3f8-42142d42b49a" providerId="AD" clId="Web-{7D4E7D51-22BA-7EA2-6047-97956B3AC872}" dt="2024-12-24T07:43:06.398" v="1204"/>
          <ac:spMkLst>
            <pc:docMk/>
            <pc:sldMk cId="2026041694" sldId="2127"/>
            <ac:spMk id="11" creationId="{2727C1AB-2FF9-5437-BC2E-480185A0B1D0}"/>
          </ac:spMkLst>
        </pc:spChg>
        <pc:spChg chg="add">
          <ac:chgData name="Halil Arslan" userId="S::halil.arslan@yalova.edu.tr::a401df1a-472e-4d56-a3f8-42142d42b49a" providerId="AD" clId="Web-{7D4E7D51-22BA-7EA2-6047-97956B3AC872}" dt="2024-12-24T07:43:06.398" v="1205"/>
          <ac:spMkLst>
            <pc:docMk/>
            <pc:sldMk cId="2026041694" sldId="2127"/>
            <ac:spMk id="13" creationId="{77012C4B-BE0B-1B21-9A02-AB62B59FB6AA}"/>
          </ac:spMkLst>
        </pc:spChg>
        <pc:spChg chg="del">
          <ac:chgData name="Halil Arslan" userId="S::halil.arslan@yalova.edu.tr::a401df1a-472e-4d56-a3f8-42142d42b49a" providerId="AD" clId="Web-{7D4E7D51-22BA-7EA2-6047-97956B3AC872}" dt="2024-12-24T07:42:20.115" v="1191"/>
          <ac:spMkLst>
            <pc:docMk/>
            <pc:sldMk cId="2026041694" sldId="2127"/>
            <ac:spMk id="17" creationId="{C8F7F306-22FE-DDF6-7A83-AC18EE8AE67D}"/>
          </ac:spMkLst>
        </pc:spChg>
        <pc:spChg chg="add">
          <ac:chgData name="Halil Arslan" userId="S::halil.arslan@yalova.edu.tr::a401df1a-472e-4d56-a3f8-42142d42b49a" providerId="AD" clId="Web-{7D4E7D51-22BA-7EA2-6047-97956B3AC872}" dt="2024-12-24T07:43:06.413" v="1206"/>
          <ac:spMkLst>
            <pc:docMk/>
            <pc:sldMk cId="2026041694" sldId="2127"/>
            <ac:spMk id="18" creationId="{33AD40AF-D077-4CDA-600C-834EAAB328E6}"/>
          </ac:spMkLst>
        </pc:spChg>
        <pc:spChg chg="mod">
          <ac:chgData name="Halil Arslan" userId="S::halil.arslan@yalova.edu.tr::a401df1a-472e-4d56-a3f8-42142d42b49a" providerId="AD" clId="Web-{7D4E7D51-22BA-7EA2-6047-97956B3AC872}" dt="2024-12-24T07:43:56.711" v="1219" actId="688"/>
          <ac:spMkLst>
            <pc:docMk/>
            <pc:sldMk cId="2026041694" sldId="2127"/>
            <ac:spMk id="24" creationId="{37A2B3D6-EE91-F270-CB86-E8F4DBC361DA}"/>
          </ac:spMkLst>
        </pc:spChg>
        <pc:spChg chg="mod">
          <ac:chgData name="Halil Arslan" userId="S::halil.arslan@yalova.edu.tr::a401df1a-472e-4d56-a3f8-42142d42b49a" providerId="AD" clId="Web-{7D4E7D51-22BA-7EA2-6047-97956B3AC872}" dt="2024-12-24T07:43:52.993" v="1217" actId="688"/>
          <ac:spMkLst>
            <pc:docMk/>
            <pc:sldMk cId="2026041694" sldId="2127"/>
            <ac:spMk id="25" creationId="{6795CB4C-A27A-9B99-6E19-60D4672FAEB7}"/>
          </ac:spMkLst>
        </pc:spChg>
        <pc:spChg chg="add mod">
          <ac:chgData name="Halil Arslan" userId="S::halil.arslan@yalova.edu.tr::a401df1a-472e-4d56-a3f8-42142d42b49a" providerId="AD" clId="Web-{7D4E7D51-22BA-7EA2-6047-97956B3AC872}" dt="2024-12-24T07:46:26.156" v="1245" actId="1076"/>
          <ac:spMkLst>
            <pc:docMk/>
            <pc:sldMk cId="2026041694" sldId="2127"/>
            <ac:spMk id="32" creationId="{3D8D97D2-41AE-A633-5BE8-E1DFDB93D57E}"/>
          </ac:spMkLst>
        </pc:spChg>
        <pc:grpChg chg="add mod">
          <ac:chgData name="Halil Arslan" userId="S::halil.arslan@yalova.edu.tr::a401df1a-472e-4d56-a3f8-42142d42b49a" providerId="AD" clId="Web-{7D4E7D51-22BA-7EA2-6047-97956B3AC872}" dt="2024-12-24T07:43:29.851" v="1211" actId="1076"/>
          <ac:grpSpMkLst>
            <pc:docMk/>
            <pc:sldMk cId="2026041694" sldId="2127"/>
            <ac:grpSpMk id="19" creationId="{4D1A5C89-86B2-8A46-0C76-F56043C59297}"/>
          </ac:grpSpMkLst>
        </pc:grpChg>
        <pc:grpChg chg="add del mod">
          <ac:chgData name="Halil Arslan" userId="S::halil.arslan@yalova.edu.tr::a401df1a-472e-4d56-a3f8-42142d42b49a" providerId="AD" clId="Web-{7D4E7D51-22BA-7EA2-6047-97956B3AC872}" dt="2024-12-24T07:44:05.024" v="1220"/>
          <ac:grpSpMkLst>
            <pc:docMk/>
            <pc:sldMk cId="2026041694" sldId="2127"/>
            <ac:grpSpMk id="21" creationId="{9B524CFA-EBAA-D38A-BAF1-7EE546C1B57C}"/>
          </ac:grpSpMkLst>
        </pc:grpChg>
        <pc:grpChg chg="add mod">
          <ac:chgData name="Halil Arslan" userId="S::halil.arslan@yalova.edu.tr::a401df1a-472e-4d56-a3f8-42142d42b49a" providerId="AD" clId="Web-{7D4E7D51-22BA-7EA2-6047-97956B3AC872}" dt="2024-12-24T07:44:11.009" v="1222" actId="1076"/>
          <ac:grpSpMkLst>
            <pc:docMk/>
            <pc:sldMk cId="2026041694" sldId="2127"/>
            <ac:grpSpMk id="26" creationId="{710112B6-050D-77D2-BC3A-D8F364588918}"/>
          </ac:grpSpMkLst>
        </pc:grpChg>
        <pc:picChg chg="add mod">
          <ac:chgData name="Halil Arslan" userId="S::halil.arslan@yalova.edu.tr::a401df1a-472e-4d56-a3f8-42142d42b49a" providerId="AD" clId="Web-{7D4E7D51-22BA-7EA2-6047-97956B3AC872}" dt="2024-12-24T07:42:57.194" v="1202" actId="1076"/>
          <ac:picMkLst>
            <pc:docMk/>
            <pc:sldMk cId="2026041694" sldId="2127"/>
            <ac:picMk id="2" creationId="{08F4601D-A530-33CD-CA18-1B85A43BD482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42:20.115" v="1194"/>
          <ac:picMkLst>
            <pc:docMk/>
            <pc:sldMk cId="2026041694" sldId="2127"/>
            <ac:picMk id="10" creationId="{F2E3DECD-E238-6780-6468-A2DBF7D3FE27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42:20.115" v="1193"/>
          <ac:picMkLst>
            <pc:docMk/>
            <pc:sldMk cId="2026041694" sldId="2127"/>
            <ac:picMk id="14" creationId="{C4AF8129-BF85-F37A-7948-D70E2F997848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42:20.115" v="1192"/>
          <ac:picMkLst>
            <pc:docMk/>
            <pc:sldMk cId="2026041694" sldId="2127"/>
            <ac:picMk id="15" creationId="{07558084-E028-9C76-EC08-C3620E14CC5D}"/>
          </ac:picMkLst>
        </pc:picChg>
        <pc:picChg chg="del">
          <ac:chgData name="Halil Arslan" userId="S::halil.arslan@yalova.edu.tr::a401df1a-472e-4d56-a3f8-42142d42b49a" providerId="AD" clId="Web-{7D4E7D51-22BA-7EA2-6047-97956B3AC872}" dt="2024-12-24T07:42:20.115" v="1190"/>
          <ac:picMkLst>
            <pc:docMk/>
            <pc:sldMk cId="2026041694" sldId="2127"/>
            <ac:picMk id="20" creationId="{5A169600-F4C5-EE0D-06E2-1A94403DD5E4}"/>
          </ac:picMkLst>
        </pc:picChg>
      </pc:sldChg>
      <pc:sldChg chg="add del replId">
        <pc:chgData name="Halil Arslan" userId="S::halil.arslan@yalova.edu.tr::a401df1a-472e-4d56-a3f8-42142d42b49a" providerId="AD" clId="Web-{7D4E7D51-22BA-7EA2-6047-97956B3AC872}" dt="2024-12-24T07:40:24.956" v="1141"/>
        <pc:sldMkLst>
          <pc:docMk/>
          <pc:sldMk cId="2530287214" sldId="2127"/>
        </pc:sldMkLst>
      </pc:sldChg>
    </pc:docChg>
  </pc:docChgLst>
  <pc:docChgLst>
    <pc:chgData name="Halil Arslan" userId="S::halil.arslan@yalova.edu.tr::a401df1a-472e-4d56-a3f8-42142d42b49a" providerId="AD" clId="Web-{35DE5B22-150D-6C76-ACE0-57FB9BE43CC0}"/>
    <pc:docChg chg="addSld delSld modSld addMainMaster">
      <pc:chgData name="Halil Arslan" userId="S::halil.arslan@yalova.edu.tr::a401df1a-472e-4d56-a3f8-42142d42b49a" providerId="AD" clId="Web-{35DE5B22-150D-6C76-ACE0-57FB9BE43CC0}" dt="2024-12-23T22:22:38.793" v="31"/>
      <pc:docMkLst>
        <pc:docMk/>
      </pc:docMkLst>
      <pc:sldChg chg="add del">
        <pc:chgData name="Halil Arslan" userId="S::halil.arslan@yalova.edu.tr::a401df1a-472e-4d56-a3f8-42142d42b49a" providerId="AD" clId="Web-{35DE5B22-150D-6C76-ACE0-57FB9BE43CC0}" dt="2024-12-23T22:21:47.213" v="22"/>
        <pc:sldMkLst>
          <pc:docMk/>
          <pc:sldMk cId="1067365274" sldId="256"/>
        </pc:sldMkLst>
      </pc:sldChg>
      <pc:sldChg chg="add">
        <pc:chgData name="Halil Arslan" userId="S::halil.arslan@yalova.edu.tr::a401df1a-472e-4d56-a3f8-42142d42b49a" providerId="AD" clId="Web-{35DE5B22-150D-6C76-ACE0-57FB9BE43CC0}" dt="2024-12-23T22:21:55.526" v="24"/>
        <pc:sldMkLst>
          <pc:docMk/>
          <pc:sldMk cId="1714311721" sldId="266"/>
        </pc:sldMkLst>
      </pc:sldChg>
      <pc:sldChg chg="add">
        <pc:chgData name="Halil Arslan" userId="S::halil.arslan@yalova.edu.tr::a401df1a-472e-4d56-a3f8-42142d42b49a" providerId="AD" clId="Web-{35DE5B22-150D-6C76-ACE0-57FB9BE43CC0}" dt="2024-12-23T22:22:07.136" v="26"/>
        <pc:sldMkLst>
          <pc:docMk/>
          <pc:sldMk cId="2910416250" sldId="268"/>
        </pc:sldMkLst>
      </pc:sldChg>
      <pc:sldChg chg="add">
        <pc:chgData name="Halil Arslan" userId="S::halil.arslan@yalova.edu.tr::a401df1a-472e-4d56-a3f8-42142d42b49a" providerId="AD" clId="Web-{35DE5B22-150D-6C76-ACE0-57FB9BE43CC0}" dt="2024-12-23T22:22:12.995" v="27"/>
        <pc:sldMkLst>
          <pc:docMk/>
          <pc:sldMk cId="641607104" sldId="269"/>
        </pc:sldMkLst>
      </pc:sldChg>
      <pc:sldChg chg="add">
        <pc:chgData name="Halil Arslan" userId="S::halil.arslan@yalova.edu.tr::a401df1a-472e-4d56-a3f8-42142d42b49a" providerId="AD" clId="Web-{35DE5B22-150D-6C76-ACE0-57FB9BE43CC0}" dt="2024-12-23T22:22:38.793" v="31"/>
        <pc:sldMkLst>
          <pc:docMk/>
          <pc:sldMk cId="2937050431" sldId="270"/>
        </pc:sldMkLst>
      </pc:sldChg>
      <pc:sldChg chg="add">
        <pc:chgData name="Halil Arslan" userId="S::halil.arslan@yalova.edu.tr::a401df1a-472e-4d56-a3f8-42142d42b49a" providerId="AD" clId="Web-{35DE5B22-150D-6C76-ACE0-57FB9BE43CC0}" dt="2024-12-23T22:22:33.105" v="30"/>
        <pc:sldMkLst>
          <pc:docMk/>
          <pc:sldMk cId="4041009029" sldId="272"/>
        </pc:sldMkLst>
      </pc:sldChg>
      <pc:sldChg chg="add">
        <pc:chgData name="Halil Arslan" userId="S::halil.arslan@yalova.edu.tr::a401df1a-472e-4d56-a3f8-42142d42b49a" providerId="AD" clId="Web-{35DE5B22-150D-6C76-ACE0-57FB9BE43CC0}" dt="2024-12-23T22:22:24.902" v="29"/>
        <pc:sldMkLst>
          <pc:docMk/>
          <pc:sldMk cId="3968850303" sldId="273"/>
        </pc:sldMkLst>
      </pc:sldChg>
      <pc:sldChg chg="add del">
        <pc:chgData name="Halil Arslan" userId="S::halil.arslan@yalova.edu.tr::a401df1a-472e-4d56-a3f8-42142d42b49a" providerId="AD" clId="Web-{35DE5B22-150D-6C76-ACE0-57FB9BE43CC0}" dt="2024-12-23T22:21:51.995" v="23"/>
        <pc:sldMkLst>
          <pc:docMk/>
          <pc:sldMk cId="905624281" sldId="274"/>
        </pc:sldMkLst>
      </pc:sldChg>
      <pc:sldChg chg="add">
        <pc:chgData name="Halil Arslan" userId="S::halil.arslan@yalova.edu.tr::a401df1a-472e-4d56-a3f8-42142d42b49a" providerId="AD" clId="Web-{35DE5B22-150D-6C76-ACE0-57FB9BE43CC0}" dt="2024-12-23T22:22:02.979" v="25"/>
        <pc:sldMkLst>
          <pc:docMk/>
          <pc:sldMk cId="1472132647" sldId="275"/>
        </pc:sldMkLst>
      </pc:sldChg>
      <pc:sldChg chg="modSp add replId">
        <pc:chgData name="Halil Arslan" userId="S::halil.arslan@yalova.edu.tr::a401df1a-472e-4d56-a3f8-42142d42b49a" providerId="AD" clId="Web-{35DE5B22-150D-6C76-ACE0-57FB9BE43CC0}" dt="2024-12-23T22:21:13.322" v="17" actId="14100"/>
        <pc:sldMkLst>
          <pc:docMk/>
          <pc:sldMk cId="1987283416" sldId="2116"/>
        </pc:sldMkLst>
        <pc:spChg chg="mod">
          <ac:chgData name="Halil Arslan" userId="S::halil.arslan@yalova.edu.tr::a401df1a-472e-4d56-a3f8-42142d42b49a" providerId="AD" clId="Web-{35DE5B22-150D-6C76-ACE0-57FB9BE43CC0}" dt="2024-12-23T22:21:13.322" v="17" actId="14100"/>
          <ac:spMkLst>
            <pc:docMk/>
            <pc:sldMk cId="1987283416" sldId="2116"/>
            <ac:spMk id="3" creationId="{BC4CD07F-4645-41EE-9C45-E0A43C70ABCB}"/>
          </ac:spMkLst>
        </pc:spChg>
      </pc:sldChg>
      <pc:sldChg chg="add">
        <pc:chgData name="Halil Arslan" userId="S::halil.arslan@yalova.edu.tr::a401df1a-472e-4d56-a3f8-42142d42b49a" providerId="AD" clId="Web-{35DE5B22-150D-6C76-ACE0-57FB9BE43CC0}" dt="2024-12-23T22:22:18.152" v="28"/>
        <pc:sldMkLst>
          <pc:docMk/>
          <pc:sldMk cId="3293791600" sldId="2117"/>
        </pc:sldMkLst>
      </pc:sldChg>
      <pc:sldMasterChg chg="add addSldLayout">
        <pc:chgData name="Halil Arslan" userId="S::halil.arslan@yalova.edu.tr::a401df1a-472e-4d56-a3f8-42142d42b49a" providerId="AD" clId="Web-{35DE5B22-150D-6C76-ACE0-57FB9BE43CC0}" dt="2024-12-23T22:21:47.213" v="22"/>
        <pc:sldMasterMkLst>
          <pc:docMk/>
          <pc:sldMasterMk cId="2410167313" sldId="2147483683"/>
        </pc:sldMasterMkLst>
        <pc:sldLayoutChg chg="add">
          <pc:chgData name="Halil Arslan" userId="S::halil.arslan@yalova.edu.tr::a401df1a-472e-4d56-a3f8-42142d42b49a" providerId="AD" clId="Web-{35DE5B22-150D-6C76-ACE0-57FB9BE43CC0}" dt="2024-12-23T22:21:47.213" v="22"/>
          <pc:sldLayoutMkLst>
            <pc:docMk/>
            <pc:sldMasterMk cId="2410167313" sldId="2147483683"/>
            <pc:sldLayoutMk cId="4190692700" sldId="2147483672"/>
          </pc:sldLayoutMkLst>
        </pc:sldLayoutChg>
        <pc:sldLayoutChg chg="add">
          <pc:chgData name="Halil Arslan" userId="S::halil.arslan@yalova.edu.tr::a401df1a-472e-4d56-a3f8-42142d42b49a" providerId="AD" clId="Web-{35DE5B22-150D-6C76-ACE0-57FB9BE43CC0}" dt="2024-12-23T22:21:47.213" v="22"/>
          <pc:sldLayoutMkLst>
            <pc:docMk/>
            <pc:sldMasterMk cId="2410167313" sldId="2147483683"/>
            <pc:sldLayoutMk cId="228172763" sldId="2147483673"/>
          </pc:sldLayoutMkLst>
        </pc:sldLayoutChg>
        <pc:sldLayoutChg chg="add">
          <pc:chgData name="Halil Arslan" userId="S::halil.arslan@yalova.edu.tr::a401df1a-472e-4d56-a3f8-42142d42b49a" providerId="AD" clId="Web-{35DE5B22-150D-6C76-ACE0-57FB9BE43CC0}" dt="2024-12-23T22:21:47.213" v="22"/>
          <pc:sldLayoutMkLst>
            <pc:docMk/>
            <pc:sldMasterMk cId="2410167313" sldId="2147483683"/>
            <pc:sldLayoutMk cId="3917894773" sldId="2147483674"/>
          </pc:sldLayoutMkLst>
        </pc:sldLayoutChg>
        <pc:sldLayoutChg chg="add">
          <pc:chgData name="Halil Arslan" userId="S::halil.arslan@yalova.edu.tr::a401df1a-472e-4d56-a3f8-42142d42b49a" providerId="AD" clId="Web-{35DE5B22-150D-6C76-ACE0-57FB9BE43CC0}" dt="2024-12-23T22:21:47.213" v="22"/>
          <pc:sldLayoutMkLst>
            <pc:docMk/>
            <pc:sldMasterMk cId="2410167313" sldId="2147483683"/>
            <pc:sldLayoutMk cId="2341113706" sldId="2147483675"/>
          </pc:sldLayoutMkLst>
        </pc:sldLayoutChg>
        <pc:sldLayoutChg chg="add">
          <pc:chgData name="Halil Arslan" userId="S::halil.arslan@yalova.edu.tr::a401df1a-472e-4d56-a3f8-42142d42b49a" providerId="AD" clId="Web-{35DE5B22-150D-6C76-ACE0-57FB9BE43CC0}" dt="2024-12-23T22:21:47.213" v="22"/>
          <pc:sldLayoutMkLst>
            <pc:docMk/>
            <pc:sldMasterMk cId="2410167313" sldId="2147483683"/>
            <pc:sldLayoutMk cId="942766284" sldId="2147483676"/>
          </pc:sldLayoutMkLst>
        </pc:sldLayoutChg>
        <pc:sldLayoutChg chg="add">
          <pc:chgData name="Halil Arslan" userId="S::halil.arslan@yalova.edu.tr::a401df1a-472e-4d56-a3f8-42142d42b49a" providerId="AD" clId="Web-{35DE5B22-150D-6C76-ACE0-57FB9BE43CC0}" dt="2024-12-23T22:21:47.213" v="22"/>
          <pc:sldLayoutMkLst>
            <pc:docMk/>
            <pc:sldMasterMk cId="2410167313" sldId="2147483683"/>
            <pc:sldLayoutMk cId="1981700104" sldId="2147483677"/>
          </pc:sldLayoutMkLst>
        </pc:sldLayoutChg>
        <pc:sldLayoutChg chg="add">
          <pc:chgData name="Halil Arslan" userId="S::halil.arslan@yalova.edu.tr::a401df1a-472e-4d56-a3f8-42142d42b49a" providerId="AD" clId="Web-{35DE5B22-150D-6C76-ACE0-57FB9BE43CC0}" dt="2024-12-23T22:21:47.213" v="22"/>
          <pc:sldLayoutMkLst>
            <pc:docMk/>
            <pc:sldMasterMk cId="2410167313" sldId="2147483683"/>
            <pc:sldLayoutMk cId="1378248320" sldId="2147483678"/>
          </pc:sldLayoutMkLst>
        </pc:sldLayoutChg>
        <pc:sldLayoutChg chg="add">
          <pc:chgData name="Halil Arslan" userId="S::halil.arslan@yalova.edu.tr::a401df1a-472e-4d56-a3f8-42142d42b49a" providerId="AD" clId="Web-{35DE5B22-150D-6C76-ACE0-57FB9BE43CC0}" dt="2024-12-23T22:21:47.213" v="22"/>
          <pc:sldLayoutMkLst>
            <pc:docMk/>
            <pc:sldMasterMk cId="2410167313" sldId="2147483683"/>
            <pc:sldLayoutMk cId="751945043" sldId="2147483679"/>
          </pc:sldLayoutMkLst>
        </pc:sldLayoutChg>
        <pc:sldLayoutChg chg="add">
          <pc:chgData name="Halil Arslan" userId="S::halil.arslan@yalova.edu.tr::a401df1a-472e-4d56-a3f8-42142d42b49a" providerId="AD" clId="Web-{35DE5B22-150D-6C76-ACE0-57FB9BE43CC0}" dt="2024-12-23T22:21:47.213" v="22"/>
          <pc:sldLayoutMkLst>
            <pc:docMk/>
            <pc:sldMasterMk cId="2410167313" sldId="2147483683"/>
            <pc:sldLayoutMk cId="150491005" sldId="2147483680"/>
          </pc:sldLayoutMkLst>
        </pc:sldLayoutChg>
        <pc:sldLayoutChg chg="add">
          <pc:chgData name="Halil Arslan" userId="S::halil.arslan@yalova.edu.tr::a401df1a-472e-4d56-a3f8-42142d42b49a" providerId="AD" clId="Web-{35DE5B22-150D-6C76-ACE0-57FB9BE43CC0}" dt="2024-12-23T22:21:47.213" v="22"/>
          <pc:sldLayoutMkLst>
            <pc:docMk/>
            <pc:sldMasterMk cId="2410167313" sldId="2147483683"/>
            <pc:sldLayoutMk cId="1812831758" sldId="2147483681"/>
          </pc:sldLayoutMkLst>
        </pc:sldLayoutChg>
        <pc:sldLayoutChg chg="add">
          <pc:chgData name="Halil Arslan" userId="S::halil.arslan@yalova.edu.tr::a401df1a-472e-4d56-a3f8-42142d42b49a" providerId="AD" clId="Web-{35DE5B22-150D-6C76-ACE0-57FB9BE43CC0}" dt="2024-12-23T22:21:47.213" v="22"/>
          <pc:sldLayoutMkLst>
            <pc:docMk/>
            <pc:sldMasterMk cId="2410167313" sldId="2147483683"/>
            <pc:sldLayoutMk cId="332035746" sldId="2147483682"/>
          </pc:sldLayoutMkLst>
        </pc:sldLayoutChg>
      </pc:sldMasterChg>
    </pc:docChg>
  </pc:docChgLst>
  <pc:docChgLst>
    <pc:chgData name="Halil Arslan" userId="S::halil.arslan@yalova.edu.tr::a401df1a-472e-4d56-a3f8-42142d42b49a" providerId="AD" clId="Web-{4B136A5B-7AB4-E6F7-C9EF-D0024E42A903}"/>
    <pc:docChg chg="modSld">
      <pc:chgData name="Halil Arslan" userId="S::halil.arslan@yalova.edu.tr::a401df1a-472e-4d56-a3f8-42142d42b49a" providerId="AD" clId="Web-{4B136A5B-7AB4-E6F7-C9EF-D0024E42A903}" dt="2024-12-24T09:08:47.617" v="8" actId="1076"/>
      <pc:docMkLst>
        <pc:docMk/>
      </pc:docMkLst>
      <pc:sldChg chg="addSp delSp modSp">
        <pc:chgData name="Halil Arslan" userId="S::halil.arslan@yalova.edu.tr::a401df1a-472e-4d56-a3f8-42142d42b49a" providerId="AD" clId="Web-{4B136A5B-7AB4-E6F7-C9EF-D0024E42A903}" dt="2024-12-24T09:08:47.617" v="8" actId="1076"/>
        <pc:sldMkLst>
          <pc:docMk/>
          <pc:sldMk cId="2026041694" sldId="2127"/>
        </pc:sldMkLst>
        <pc:picChg chg="del">
          <ac:chgData name="Halil Arslan" userId="S::halil.arslan@yalova.edu.tr::a401df1a-472e-4d56-a3f8-42142d42b49a" providerId="AD" clId="Web-{4B136A5B-7AB4-E6F7-C9EF-D0024E42A903}" dt="2024-12-24T09:07:47.879" v="0"/>
          <ac:picMkLst>
            <pc:docMk/>
            <pc:sldMk cId="2026041694" sldId="2127"/>
            <ac:picMk id="2" creationId="{08F4601D-A530-33CD-CA18-1B85A43BD482}"/>
          </ac:picMkLst>
        </pc:picChg>
        <pc:picChg chg="add mod">
          <ac:chgData name="Halil Arslan" userId="S::halil.arslan@yalova.edu.tr::a401df1a-472e-4d56-a3f8-42142d42b49a" providerId="AD" clId="Web-{4B136A5B-7AB4-E6F7-C9EF-D0024E42A903}" dt="2024-12-24T09:08:47.617" v="8" actId="1076"/>
          <ac:picMkLst>
            <pc:docMk/>
            <pc:sldMk cId="2026041694" sldId="2127"/>
            <ac:picMk id="3" creationId="{776118D2-3D44-AE27-5C73-E12846C7BF99}"/>
          </ac:picMkLst>
        </pc:picChg>
      </pc:sldChg>
    </pc:docChg>
  </pc:docChgLst>
  <pc:docChgLst>
    <pc:chgData name="Senay Yürür" userId="S::senay.yurur@yalova.edu.tr::2cf078af-5db0-42b0-8157-b97f7e8bc2ac" providerId="AD" clId="Web-{F513A21E-0A36-48AC-948C-D7F6659A5126}"/>
    <pc:docChg chg="modSld">
      <pc:chgData name="Senay Yürür" userId="S::senay.yurur@yalova.edu.tr::2cf078af-5db0-42b0-8157-b97f7e8bc2ac" providerId="AD" clId="Web-{F513A21E-0A36-48AC-948C-D7F6659A5126}" dt="2024-12-24T05:08:03.419" v="23" actId="20577"/>
      <pc:docMkLst>
        <pc:docMk/>
      </pc:docMkLst>
      <pc:sldChg chg="addSp modSp addAnim">
        <pc:chgData name="Senay Yürür" userId="S::senay.yurur@yalova.edu.tr::2cf078af-5db0-42b0-8157-b97f7e8bc2ac" providerId="AD" clId="Web-{F513A21E-0A36-48AC-948C-D7F6659A5126}" dt="2024-12-24T05:08:03.419" v="23" actId="20577"/>
        <pc:sldMkLst>
          <pc:docMk/>
          <pc:sldMk cId="2158345120" sldId="2056"/>
        </pc:sldMkLst>
        <pc:spChg chg="mod">
          <ac:chgData name="Senay Yürür" userId="S::senay.yurur@yalova.edu.tr::2cf078af-5db0-42b0-8157-b97f7e8bc2ac" providerId="AD" clId="Web-{F513A21E-0A36-48AC-948C-D7F6659A5126}" dt="2024-12-24T05:08:03.419" v="23" actId="20577"/>
          <ac:spMkLst>
            <pc:docMk/>
            <pc:sldMk cId="2158345120" sldId="2056"/>
            <ac:spMk id="35" creationId="{D6BDE614-0D26-59F6-BA62-4BBF4FFF8439}"/>
          </ac:spMkLst>
        </pc:spChg>
        <pc:grpChg chg="mod">
          <ac:chgData name="Senay Yürür" userId="S::senay.yurur@yalova.edu.tr::2cf078af-5db0-42b0-8157-b97f7e8bc2ac" providerId="AD" clId="Web-{F513A21E-0A36-48AC-948C-D7F6659A5126}" dt="2024-12-24T05:07:17.558" v="5" actId="1076"/>
          <ac:grpSpMkLst>
            <pc:docMk/>
            <pc:sldMk cId="2158345120" sldId="2056"/>
            <ac:grpSpMk id="14" creationId="{1C4B5791-5137-82FC-1F95-CE27C79AABC3}"/>
          </ac:grpSpMkLst>
        </pc:grpChg>
        <pc:grpChg chg="mod">
          <ac:chgData name="Senay Yürür" userId="S::senay.yurur@yalova.edu.tr::2cf078af-5db0-42b0-8157-b97f7e8bc2ac" providerId="AD" clId="Web-{F513A21E-0A36-48AC-948C-D7F6659A5126}" dt="2024-12-24T05:07:03.652" v="2" actId="1076"/>
          <ac:grpSpMkLst>
            <pc:docMk/>
            <pc:sldMk cId="2158345120" sldId="2056"/>
            <ac:grpSpMk id="19" creationId="{E2D4E77B-0D99-6BB3-A2FB-E6EB2F54D5A7}"/>
          </ac:grpSpMkLst>
        </pc:grpChg>
        <pc:grpChg chg="mod">
          <ac:chgData name="Senay Yürür" userId="S::senay.yurur@yalova.edu.tr::2cf078af-5db0-42b0-8157-b97f7e8bc2ac" providerId="AD" clId="Web-{F513A21E-0A36-48AC-948C-D7F6659A5126}" dt="2024-12-24T05:07:20.090" v="6" actId="1076"/>
          <ac:grpSpMkLst>
            <pc:docMk/>
            <pc:sldMk cId="2158345120" sldId="2056"/>
            <ac:grpSpMk id="24" creationId="{F86560F9-B4F2-8312-66EA-49A29702D95B}"/>
          </ac:grpSpMkLst>
        </pc:grpChg>
        <pc:grpChg chg="add mod">
          <ac:chgData name="Senay Yürür" userId="S::senay.yurur@yalova.edu.tr::2cf078af-5db0-42b0-8157-b97f7e8bc2ac" providerId="AD" clId="Web-{F513A21E-0A36-48AC-948C-D7F6659A5126}" dt="2024-12-24T05:07:29.871" v="7" actId="1076"/>
          <ac:grpSpMkLst>
            <pc:docMk/>
            <pc:sldMk cId="2158345120" sldId="2056"/>
            <ac:grpSpMk id="36" creationId="{BE11AB2A-22BC-7FDD-4A2B-3EB1960657E5}"/>
          </ac:grpSpMkLst>
        </pc:grpChg>
      </pc:sldChg>
    </pc:docChg>
  </pc:docChgLst>
  <pc:docChgLst>
    <pc:chgData name="Hakan Bakkal" userId="S::hakan.bakkal@yalova.edu.tr::d12a570f-c5b4-4dba-9b4e-9de6429a7c5a" providerId="AD" clId="Web-{B9E17A83-05F5-2B10-B34C-66A83C084BE7}"/>
    <pc:docChg chg="addSld delSld modSld">
      <pc:chgData name="Hakan Bakkal" userId="S::hakan.bakkal@yalova.edu.tr::d12a570f-c5b4-4dba-9b4e-9de6429a7c5a" providerId="AD" clId="Web-{B9E17A83-05F5-2B10-B34C-66A83C084BE7}" dt="2024-12-24T09:02:42.871" v="192"/>
      <pc:docMkLst>
        <pc:docMk/>
      </pc:docMkLst>
      <pc:sldChg chg="add del replId">
        <pc:chgData name="Hakan Bakkal" userId="S::hakan.bakkal@yalova.edu.tr::d12a570f-c5b4-4dba-9b4e-9de6429a7c5a" providerId="AD" clId="Web-{B9E17A83-05F5-2B10-B34C-66A83C084BE7}" dt="2024-12-24T08:59:27.488" v="2"/>
        <pc:sldMkLst>
          <pc:docMk/>
          <pc:sldMk cId="3519221033" sldId="2128"/>
        </pc:sldMkLst>
      </pc:sldChg>
      <pc:sldChg chg="addSp delSp modSp add del replId addAnim">
        <pc:chgData name="Hakan Bakkal" userId="S::hakan.bakkal@yalova.edu.tr::d12a570f-c5b4-4dba-9b4e-9de6429a7c5a" providerId="AD" clId="Web-{B9E17A83-05F5-2B10-B34C-66A83C084BE7}" dt="2024-12-24T09:02:42.871" v="192"/>
        <pc:sldMkLst>
          <pc:docMk/>
          <pc:sldMk cId="178284446" sldId="2129"/>
        </pc:sldMkLst>
        <pc:spChg chg="mod">
          <ac:chgData name="Hakan Bakkal" userId="S::hakan.bakkal@yalova.edu.tr::d12a570f-c5b4-4dba-9b4e-9de6429a7c5a" providerId="AD" clId="Web-{B9E17A83-05F5-2B10-B34C-66A83C084BE7}" dt="2024-12-24T09:00:32.131" v="186" actId="20577"/>
          <ac:spMkLst>
            <pc:docMk/>
            <pc:sldMk cId="178284446" sldId="2129"/>
            <ac:spMk id="4" creationId="{B093D149-DF3A-8D1C-AF17-9FA112595BA8}"/>
          </ac:spMkLst>
        </pc:spChg>
        <pc:spChg chg="mod">
          <ac:chgData name="Hakan Bakkal" userId="S::hakan.bakkal@yalova.edu.tr::d12a570f-c5b4-4dba-9b4e-9de6429a7c5a" providerId="AD" clId="Web-{B9E17A83-05F5-2B10-B34C-66A83C084BE7}" dt="2024-12-24T08:59:40.864" v="30" actId="20577"/>
          <ac:spMkLst>
            <pc:docMk/>
            <pc:sldMk cId="178284446" sldId="2129"/>
            <ac:spMk id="15" creationId="{CA752C7B-9FC1-B419-7D78-9308F7A77345}"/>
          </ac:spMkLst>
        </pc:spChg>
        <pc:picChg chg="mod">
          <ac:chgData name="Hakan Bakkal" userId="S::hakan.bakkal@yalova.edu.tr::d12a570f-c5b4-4dba-9b4e-9de6429a7c5a" providerId="AD" clId="Web-{B9E17A83-05F5-2B10-B34C-66A83C084BE7}" dt="2024-12-24T08:59:54.442" v="32" actId="1076"/>
          <ac:picMkLst>
            <pc:docMk/>
            <pc:sldMk cId="178284446" sldId="2129"/>
            <ac:picMk id="2" creationId="{2CA24509-1596-31EB-849A-3A83E85E6D8A}"/>
          </ac:picMkLst>
        </pc:picChg>
        <pc:picChg chg="add mod">
          <ac:chgData name="Hakan Bakkal" userId="S::hakan.bakkal@yalova.edu.tr::d12a570f-c5b4-4dba-9b4e-9de6429a7c5a" providerId="AD" clId="Web-{B9E17A83-05F5-2B10-B34C-66A83C084BE7}" dt="2024-12-24T09:01:24.087" v="191" actId="1076"/>
          <ac:picMkLst>
            <pc:docMk/>
            <pc:sldMk cId="178284446" sldId="2129"/>
            <ac:picMk id="8" creationId="{9C6394B0-8306-76FA-13F5-ECBDC20CD2B8}"/>
          </ac:picMkLst>
        </pc:picChg>
        <pc:picChg chg="del">
          <ac:chgData name="Hakan Bakkal" userId="S::hakan.bakkal@yalova.edu.tr::d12a570f-c5b4-4dba-9b4e-9de6429a7c5a" providerId="AD" clId="Web-{B9E17A83-05F5-2B10-B34C-66A83C084BE7}" dt="2024-12-24T08:59:44.770" v="31"/>
          <ac:picMkLst>
            <pc:docMk/>
            <pc:sldMk cId="178284446" sldId="2129"/>
            <ac:picMk id="10" creationId="{18F1B732-D2EA-597B-3E89-4E14C4F5CF0F}"/>
          </ac:picMkLst>
        </pc:picChg>
      </pc:sldChg>
    </pc:docChg>
  </pc:docChgLst>
  <pc:docChgLst>
    <pc:chgData name="Senay Yürür" userId="S::senay.yurur@yalova.edu.tr::2cf078af-5db0-42b0-8157-b97f7e8bc2ac" providerId="AD" clId="Web-{6F5A6B7B-647A-4CD1-9D81-6C17827E9872}"/>
    <pc:docChg chg="modSld">
      <pc:chgData name="Senay Yürür" userId="S::senay.yurur@yalova.edu.tr::2cf078af-5db0-42b0-8157-b97f7e8bc2ac" providerId="AD" clId="Web-{6F5A6B7B-647A-4CD1-9D81-6C17827E9872}" dt="2024-12-23T12:35:31.995" v="200" actId="1076"/>
      <pc:docMkLst>
        <pc:docMk/>
      </pc:docMkLst>
      <pc:sldChg chg="modSp addAnim delAnim modAnim">
        <pc:chgData name="Senay Yürür" userId="S::senay.yurur@yalova.edu.tr::2cf078af-5db0-42b0-8157-b97f7e8bc2ac" providerId="AD" clId="Web-{6F5A6B7B-647A-4CD1-9D81-6C17827E9872}" dt="2024-12-23T11:40:02.614" v="175"/>
        <pc:sldMkLst>
          <pc:docMk/>
          <pc:sldMk cId="3594853704" sldId="2044"/>
        </pc:sldMkLst>
        <pc:spChg chg="mod">
          <ac:chgData name="Senay Yürür" userId="S::senay.yurur@yalova.edu.tr::2cf078af-5db0-42b0-8157-b97f7e8bc2ac" providerId="AD" clId="Web-{6F5A6B7B-647A-4CD1-9D81-6C17827E9872}" dt="2024-12-23T11:36:00.996" v="171" actId="20577"/>
          <ac:spMkLst>
            <pc:docMk/>
            <pc:sldMk cId="3594853704" sldId="2044"/>
            <ac:spMk id="22" creationId="{F0AD1575-B938-B041-0105-3E947AD63976}"/>
          </ac:spMkLst>
        </pc:spChg>
      </pc:sldChg>
      <pc:sldChg chg="modSp">
        <pc:chgData name="Senay Yürür" userId="S::senay.yurur@yalova.edu.tr::2cf078af-5db0-42b0-8157-b97f7e8bc2ac" providerId="AD" clId="Web-{6F5A6B7B-647A-4CD1-9D81-6C17827E9872}" dt="2024-12-23T11:21:02.990" v="7" actId="1076"/>
        <pc:sldMkLst>
          <pc:docMk/>
          <pc:sldMk cId="3869923304" sldId="2047"/>
        </pc:sldMkLst>
        <pc:spChg chg="mod ord">
          <ac:chgData name="Senay Yürür" userId="S::senay.yurur@yalova.edu.tr::2cf078af-5db0-42b0-8157-b97f7e8bc2ac" providerId="AD" clId="Web-{6F5A6B7B-647A-4CD1-9D81-6C17827E9872}" dt="2024-12-23T11:21:02.990" v="7" actId="1076"/>
          <ac:spMkLst>
            <pc:docMk/>
            <pc:sldMk cId="3869923304" sldId="2047"/>
            <ac:spMk id="91" creationId="{D99F3676-7F90-37D8-7BCB-1CE8A115DE08}"/>
          </ac:spMkLst>
        </pc:spChg>
      </pc:sldChg>
      <pc:sldChg chg="modSp">
        <pc:chgData name="Senay Yürür" userId="S::senay.yurur@yalova.edu.tr::2cf078af-5db0-42b0-8157-b97f7e8bc2ac" providerId="AD" clId="Web-{6F5A6B7B-647A-4CD1-9D81-6C17827E9872}" dt="2024-12-23T12:29:09.245" v="176" actId="1076"/>
        <pc:sldMkLst>
          <pc:docMk/>
          <pc:sldMk cId="998970330" sldId="2049"/>
        </pc:sldMkLst>
        <pc:spChg chg="mod">
          <ac:chgData name="Senay Yürür" userId="S::senay.yurur@yalova.edu.tr::2cf078af-5db0-42b0-8157-b97f7e8bc2ac" providerId="AD" clId="Web-{6F5A6B7B-647A-4CD1-9D81-6C17827E9872}" dt="2024-12-23T12:29:09.245" v="176" actId="1076"/>
          <ac:spMkLst>
            <pc:docMk/>
            <pc:sldMk cId="998970330" sldId="2049"/>
            <ac:spMk id="10" creationId="{F05DF373-1D63-94B6-7A90-97184BB27036}"/>
          </ac:spMkLst>
        </pc:spChg>
      </pc:sldChg>
      <pc:sldChg chg="modSp">
        <pc:chgData name="Senay Yürür" userId="S::senay.yurur@yalova.edu.tr::2cf078af-5db0-42b0-8157-b97f7e8bc2ac" providerId="AD" clId="Web-{6F5A6B7B-647A-4CD1-9D81-6C17827E9872}" dt="2024-12-23T11:31:36.143" v="108" actId="14100"/>
        <pc:sldMkLst>
          <pc:docMk/>
          <pc:sldMk cId="747816313" sldId="2052"/>
        </pc:sldMkLst>
        <pc:picChg chg="mod">
          <ac:chgData name="Senay Yürür" userId="S::senay.yurur@yalova.edu.tr::2cf078af-5db0-42b0-8157-b97f7e8bc2ac" providerId="AD" clId="Web-{6F5A6B7B-647A-4CD1-9D81-6C17827E9872}" dt="2024-12-23T11:31:36.143" v="108" actId="14100"/>
          <ac:picMkLst>
            <pc:docMk/>
            <pc:sldMk cId="747816313" sldId="2052"/>
            <ac:picMk id="5" creationId="{73CA8C9A-278C-0A79-63B9-4780D96CF419}"/>
          </ac:picMkLst>
        </pc:picChg>
      </pc:sldChg>
      <pc:sldChg chg="addSp modSp">
        <pc:chgData name="Senay Yürür" userId="S::senay.yurur@yalova.edu.tr::2cf078af-5db0-42b0-8157-b97f7e8bc2ac" providerId="AD" clId="Web-{6F5A6B7B-647A-4CD1-9D81-6C17827E9872}" dt="2024-12-23T11:26:15.553" v="103"/>
        <pc:sldMkLst>
          <pc:docMk/>
          <pc:sldMk cId="520053682" sldId="2053"/>
        </pc:sldMkLst>
        <pc:spChg chg="add mod">
          <ac:chgData name="Senay Yürür" userId="S::senay.yurur@yalova.edu.tr::2cf078af-5db0-42b0-8157-b97f7e8bc2ac" providerId="AD" clId="Web-{6F5A6B7B-647A-4CD1-9D81-6C17827E9872}" dt="2024-12-23T11:26:15.553" v="103"/>
          <ac:spMkLst>
            <pc:docMk/>
            <pc:sldMk cId="520053682" sldId="2053"/>
            <ac:spMk id="2" creationId="{54D41087-8BD0-39FB-AF83-1A37E9631A8C}"/>
          </ac:spMkLst>
        </pc:spChg>
        <pc:spChg chg="add mod">
          <ac:chgData name="Senay Yürür" userId="S::senay.yurur@yalova.edu.tr::2cf078af-5db0-42b0-8157-b97f7e8bc2ac" providerId="AD" clId="Web-{6F5A6B7B-647A-4CD1-9D81-6C17827E9872}" dt="2024-12-23T11:25:13.722" v="101" actId="20577"/>
          <ac:spMkLst>
            <pc:docMk/>
            <pc:sldMk cId="520053682" sldId="2053"/>
            <ac:spMk id="3" creationId="{B724F6AD-4A33-AB26-4E1B-5CA89EFE6E26}"/>
          </ac:spMkLst>
        </pc:spChg>
        <pc:spChg chg="mod">
          <ac:chgData name="Senay Yürür" userId="S::senay.yurur@yalova.edu.tr::2cf078af-5db0-42b0-8157-b97f7e8bc2ac" providerId="AD" clId="Web-{6F5A6B7B-647A-4CD1-9D81-6C17827E9872}" dt="2024-12-23T11:24:32.169" v="81" actId="14100"/>
          <ac:spMkLst>
            <pc:docMk/>
            <pc:sldMk cId="520053682" sldId="2053"/>
            <ac:spMk id="36" creationId="{A1B91FCB-BB74-726C-70CF-1C88768EA382}"/>
          </ac:spMkLst>
        </pc:spChg>
        <pc:spChg chg="mod">
          <ac:chgData name="Senay Yürür" userId="S::senay.yurur@yalova.edu.tr::2cf078af-5db0-42b0-8157-b97f7e8bc2ac" providerId="AD" clId="Web-{6F5A6B7B-647A-4CD1-9D81-6C17827E9872}" dt="2024-12-23T11:24:32.185" v="82" actId="14100"/>
          <ac:spMkLst>
            <pc:docMk/>
            <pc:sldMk cId="520053682" sldId="2053"/>
            <ac:spMk id="37" creationId="{85B565B7-9BDD-C0AA-E31E-E24D3AE76FE7}"/>
          </ac:spMkLst>
        </pc:spChg>
        <pc:spChg chg="mod">
          <ac:chgData name="Senay Yürür" userId="S::senay.yurur@yalova.edu.tr::2cf078af-5db0-42b0-8157-b97f7e8bc2ac" providerId="AD" clId="Web-{6F5A6B7B-647A-4CD1-9D81-6C17827E9872}" dt="2024-12-23T11:24:38.420" v="84" actId="1076"/>
          <ac:spMkLst>
            <pc:docMk/>
            <pc:sldMk cId="520053682" sldId="2053"/>
            <ac:spMk id="44" creationId="{6B2302AA-50B5-1E37-7740-16A0F5D2C732}"/>
          </ac:spMkLst>
        </pc:spChg>
      </pc:sldChg>
      <pc:sldChg chg="modSp">
        <pc:chgData name="Senay Yürür" userId="S::senay.yurur@yalova.edu.tr::2cf078af-5db0-42b0-8157-b97f7e8bc2ac" providerId="AD" clId="Web-{6F5A6B7B-647A-4CD1-9D81-6C17827E9872}" dt="2024-12-23T12:33:43.553" v="187"/>
        <pc:sldMkLst>
          <pc:docMk/>
          <pc:sldMk cId="213233816" sldId="2054"/>
        </pc:sldMkLst>
        <pc:spChg chg="mod">
          <ac:chgData name="Senay Yürür" userId="S::senay.yurur@yalova.edu.tr::2cf078af-5db0-42b0-8157-b97f7e8bc2ac" providerId="AD" clId="Web-{6F5A6B7B-647A-4CD1-9D81-6C17827E9872}" dt="2024-12-23T12:33:43.553" v="187"/>
          <ac:spMkLst>
            <pc:docMk/>
            <pc:sldMk cId="213233816" sldId="2054"/>
            <ac:spMk id="17" creationId="{80CBE9A3-5AB1-AD62-96BC-8B620D0BCC18}"/>
          </ac:spMkLst>
        </pc:spChg>
      </pc:sldChg>
      <pc:sldChg chg="modSp">
        <pc:chgData name="Senay Yürür" userId="S::senay.yurur@yalova.edu.tr::2cf078af-5db0-42b0-8157-b97f7e8bc2ac" providerId="AD" clId="Web-{6F5A6B7B-647A-4CD1-9D81-6C17827E9872}" dt="2024-12-23T12:31:16.500" v="177" actId="14100"/>
        <pc:sldMkLst>
          <pc:docMk/>
          <pc:sldMk cId="1739393161" sldId="2055"/>
        </pc:sldMkLst>
        <pc:spChg chg="mod">
          <ac:chgData name="Senay Yürür" userId="S::senay.yurur@yalova.edu.tr::2cf078af-5db0-42b0-8157-b97f7e8bc2ac" providerId="AD" clId="Web-{6F5A6B7B-647A-4CD1-9D81-6C17827E9872}" dt="2024-12-23T11:32:39.114" v="133" actId="1076"/>
          <ac:spMkLst>
            <pc:docMk/>
            <pc:sldMk cId="1739393161" sldId="2055"/>
            <ac:spMk id="28" creationId="{00570EF0-B58E-E467-EE69-7305F19EB340}"/>
          </ac:spMkLst>
        </pc:spChg>
        <pc:spChg chg="mod">
          <ac:chgData name="Senay Yürür" userId="S::senay.yurur@yalova.edu.tr::2cf078af-5db0-42b0-8157-b97f7e8bc2ac" providerId="AD" clId="Web-{6F5A6B7B-647A-4CD1-9D81-6C17827E9872}" dt="2024-12-23T12:31:16.500" v="177" actId="14100"/>
          <ac:spMkLst>
            <pc:docMk/>
            <pc:sldMk cId="1739393161" sldId="2055"/>
            <ac:spMk id="33" creationId="{37E763F8-94D2-A514-965D-733CAD8014B6}"/>
          </ac:spMkLst>
        </pc:spChg>
        <pc:grpChg chg="mod">
          <ac:chgData name="Senay Yürür" userId="S::senay.yurur@yalova.edu.tr::2cf078af-5db0-42b0-8157-b97f7e8bc2ac" providerId="AD" clId="Web-{6F5A6B7B-647A-4CD1-9D81-6C17827E9872}" dt="2024-12-23T11:34:20.414" v="163" actId="1076"/>
          <ac:grpSpMkLst>
            <pc:docMk/>
            <pc:sldMk cId="1739393161" sldId="2055"/>
            <ac:grpSpMk id="18" creationId="{766B7ED9-ADF9-B080-6350-BF60CC473EF8}"/>
          </ac:grpSpMkLst>
        </pc:grpChg>
        <pc:grpChg chg="mod">
          <ac:chgData name="Senay Yürür" userId="S::senay.yurur@yalova.edu.tr::2cf078af-5db0-42b0-8157-b97f7e8bc2ac" providerId="AD" clId="Web-{6F5A6B7B-647A-4CD1-9D81-6C17827E9872}" dt="2024-12-23T11:33:06.037" v="135" actId="1076"/>
          <ac:grpSpMkLst>
            <pc:docMk/>
            <pc:sldMk cId="1739393161" sldId="2055"/>
            <ac:grpSpMk id="23" creationId="{AC375AC3-8CFD-75D8-D6F5-B89D56A718B4}"/>
          </ac:grpSpMkLst>
        </pc:grpChg>
        <pc:grpChg chg="mod">
          <ac:chgData name="Senay Yürür" userId="S::senay.yurur@yalova.edu.tr::2cf078af-5db0-42b0-8157-b97f7e8bc2ac" providerId="AD" clId="Web-{6F5A6B7B-647A-4CD1-9D81-6C17827E9872}" dt="2024-12-23T11:34:54.853" v="169" actId="1076"/>
          <ac:grpSpMkLst>
            <pc:docMk/>
            <pc:sldMk cId="1739393161" sldId="2055"/>
            <ac:grpSpMk id="29" creationId="{2880B353-BB04-59F4-DBBC-3249D6568110}"/>
          </ac:grpSpMkLst>
        </pc:grpChg>
        <pc:grpChg chg="mod">
          <ac:chgData name="Senay Yürür" userId="S::senay.yurur@yalova.edu.tr::2cf078af-5db0-42b0-8157-b97f7e8bc2ac" providerId="AD" clId="Web-{6F5A6B7B-647A-4CD1-9D81-6C17827E9872}" dt="2024-12-23T11:33:17.053" v="138" actId="1076"/>
          <ac:grpSpMkLst>
            <pc:docMk/>
            <pc:sldMk cId="1739393161" sldId="2055"/>
            <ac:grpSpMk id="34" creationId="{F04A01BF-3AE4-2CEA-3CFD-CCC0D8A05007}"/>
          </ac:grpSpMkLst>
        </pc:grpChg>
        <pc:grpChg chg="mod">
          <ac:chgData name="Senay Yürür" userId="S::senay.yurur@yalova.edu.tr::2cf078af-5db0-42b0-8157-b97f7e8bc2ac" providerId="AD" clId="Web-{6F5A6B7B-647A-4CD1-9D81-6C17827E9872}" dt="2024-12-23T11:34:40.884" v="167" actId="1076"/>
          <ac:grpSpMkLst>
            <pc:docMk/>
            <pc:sldMk cId="1739393161" sldId="2055"/>
            <ac:grpSpMk id="39" creationId="{E583F92D-D279-FCAA-6588-A21C20BA7ABB}"/>
          </ac:grpSpMkLst>
        </pc:grpChg>
        <pc:grpChg chg="mod">
          <ac:chgData name="Senay Yürür" userId="S::senay.yurur@yalova.edu.tr::2cf078af-5db0-42b0-8157-b97f7e8bc2ac" providerId="AD" clId="Web-{6F5A6B7B-647A-4CD1-9D81-6C17827E9872}" dt="2024-12-23T11:34:44.696" v="168" actId="1076"/>
          <ac:grpSpMkLst>
            <pc:docMk/>
            <pc:sldMk cId="1739393161" sldId="2055"/>
            <ac:grpSpMk id="44" creationId="{C14037AD-4B95-A805-0EE2-78A75E45D738}"/>
          </ac:grpSpMkLst>
        </pc:grpChg>
        <pc:grpChg chg="mod">
          <ac:chgData name="Senay Yürür" userId="S::senay.yurur@yalova.edu.tr::2cf078af-5db0-42b0-8157-b97f7e8bc2ac" providerId="AD" clId="Web-{6F5A6B7B-647A-4CD1-9D81-6C17827E9872}" dt="2024-12-23T11:33:26.022" v="140" actId="1076"/>
          <ac:grpSpMkLst>
            <pc:docMk/>
            <pc:sldMk cId="1739393161" sldId="2055"/>
            <ac:grpSpMk id="49" creationId="{33655B59-EF78-D2DB-57D8-698E527646C7}"/>
          </ac:grpSpMkLst>
        </pc:grpChg>
        <pc:grpChg chg="mod">
          <ac:chgData name="Senay Yürür" userId="S::senay.yurur@yalova.edu.tr::2cf078af-5db0-42b0-8157-b97f7e8bc2ac" providerId="AD" clId="Web-{6F5A6B7B-647A-4CD1-9D81-6C17827E9872}" dt="2024-12-23T11:33:28.397" v="141" actId="1076"/>
          <ac:grpSpMkLst>
            <pc:docMk/>
            <pc:sldMk cId="1739393161" sldId="2055"/>
            <ac:grpSpMk id="54" creationId="{44075AB4-140C-0C0C-DA27-90268B52249D}"/>
          </ac:grpSpMkLst>
        </pc:grpChg>
      </pc:sldChg>
      <pc:sldChg chg="modSp">
        <pc:chgData name="Senay Yürür" userId="S::senay.yurur@yalova.edu.tr::2cf078af-5db0-42b0-8157-b97f7e8bc2ac" providerId="AD" clId="Web-{6F5A6B7B-647A-4CD1-9D81-6C17827E9872}" dt="2024-12-23T12:35:31.995" v="200" actId="1076"/>
        <pc:sldMkLst>
          <pc:docMk/>
          <pc:sldMk cId="2158345120" sldId="2056"/>
        </pc:sldMkLst>
        <pc:spChg chg="mod">
          <ac:chgData name="Senay Yürür" userId="S::senay.yurur@yalova.edu.tr::2cf078af-5db0-42b0-8157-b97f7e8bc2ac" providerId="AD" clId="Web-{6F5A6B7B-647A-4CD1-9D81-6C17827E9872}" dt="2024-12-23T12:34:49.321" v="198" actId="20577"/>
          <ac:spMkLst>
            <pc:docMk/>
            <pc:sldMk cId="2158345120" sldId="2056"/>
            <ac:spMk id="13" creationId="{5A41D68D-1619-0F60-9AA0-35EA8080EBF0}"/>
          </ac:spMkLst>
        </pc:spChg>
        <pc:grpChg chg="mod">
          <ac:chgData name="Senay Yürür" userId="S::senay.yurur@yalova.edu.tr::2cf078af-5db0-42b0-8157-b97f7e8bc2ac" providerId="AD" clId="Web-{6F5A6B7B-647A-4CD1-9D81-6C17827E9872}" dt="2024-12-23T12:35:31.995" v="200" actId="1076"/>
          <ac:grpSpMkLst>
            <pc:docMk/>
            <pc:sldMk cId="2158345120" sldId="2056"/>
            <ac:grpSpMk id="30" creationId="{970937C6-8B76-0C59-240B-F9717220C2CA}"/>
          </ac:grpSpMkLst>
        </pc:gr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BC91CF-88AB-44B8-B9D9-38D718071CE4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</dgm:pt>
    <dgm:pt modelId="{8BC439AA-A2DA-40E8-80A7-47F885D708A6}">
      <dgm:prSet phldrT="[Metin]" custT="1"/>
      <dgm:spPr>
        <a:solidFill>
          <a:schemeClr val="accent6"/>
        </a:solidFill>
      </dgm:spPr>
      <dgm:t>
        <a:bodyPr/>
        <a:lstStyle/>
        <a:p>
          <a:pPr algn="ctr"/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Bölüm</a:t>
          </a:r>
        </a:p>
      </dgm:t>
    </dgm:pt>
    <dgm:pt modelId="{E7FDFA35-53E3-4857-89A1-72A8DFD8C30C}" type="parTrans" cxnId="{D1493897-0BD1-41A8-A8A2-4ED9EC568BA4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8765B-FD46-4CA0-81C0-86D8CBB7DEC1}" type="sibTrans" cxnId="{D1493897-0BD1-41A8-A8A2-4ED9EC568BA4}">
      <dgm:prSet/>
      <dgm:spPr>
        <a:solidFill>
          <a:schemeClr val="accent6"/>
        </a:solidFill>
      </dgm:spPr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5845C-BF4C-449B-BE0D-2AB625E268E8}">
      <dgm:prSet phldrT="[Metin]" custT="1"/>
      <dgm:spPr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5344" tIns="85344" rIns="85344" bIns="45720" numCol="1" spcCol="1270" anchor="t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Kalite Koordinatörlüğü</a:t>
          </a:r>
        </a:p>
      </dgm:t>
    </dgm:pt>
    <dgm:pt modelId="{41A91667-6F8F-4F31-89C8-658573F236D5}" type="parTrans" cxnId="{D526C527-82AF-4EDD-A213-2E1AC8371683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810A9F-7E34-40DF-9316-7AFD2FB5F835}" type="sibTrans" cxnId="{D526C527-82AF-4EDD-A213-2E1AC8371683}">
      <dgm:prSet custT="1"/>
      <dgm:spPr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D4CF664-7CF2-434C-9413-11CC6E3B671C}">
      <dgm:prSet phldrT="[Metin]" custT="1"/>
      <dgm:spPr/>
      <dgm:t>
        <a:bodyPr/>
        <a:lstStyle/>
        <a:p>
          <a:pPr algn="ctr"/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Kalite Komisyonu</a:t>
          </a:r>
        </a:p>
      </dgm:t>
    </dgm:pt>
    <dgm:pt modelId="{0C34042F-020F-485D-A147-04C2D4A70546}" type="par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DD3AC-C567-40CB-B770-E38C440EC329}" type="sib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31436-244C-4607-AB74-210DFB22FAD3}">
      <dgm:prSet phldrT="[Metin]" custT="1"/>
      <dgm:spPr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5344" tIns="85344" rIns="85344" bIns="45720" numCol="1" spcCol="1270" anchor="t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Birim</a:t>
          </a:r>
        </a:p>
      </dgm:t>
    </dgm:pt>
    <dgm:pt modelId="{31D0D1AE-AAB2-4573-AE1E-00C9F046A1A6}" type="parTrans" cxnId="{AA953BA2-E8F7-4FA5-AE13-2527870AA28A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85213-B4E8-4B27-8607-483FFC6B5D6A}" type="sibTrans" cxnId="{AA953BA2-E8F7-4FA5-AE13-2527870AA28A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7F294-A247-4C4B-B2C2-D5FE79435107}">
      <dgm:prSet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tr-TR" sz="1050">
              <a:latin typeface="Times New Roman" panose="02020603050405020304" pitchFamily="18" charset="0"/>
              <a:cs typeface="Times New Roman" panose="02020603050405020304" pitchFamily="18" charset="0"/>
            </a:rPr>
            <a:t>Çizelgeleri doldurma (Bölüm KK)</a:t>
          </a:r>
        </a:p>
      </dgm:t>
    </dgm:pt>
    <dgm:pt modelId="{1EDC0957-D1E5-4B4F-99ED-749F91B04801}" type="par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D7CF2A-14F0-4C50-9F2C-3A60911D80A8}" type="sib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763F7-3DCD-4688-A79C-EA349994A89F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tr-TR">
              <a:latin typeface="Times New Roman" panose="02020603050405020304" pitchFamily="18" charset="0"/>
              <a:cs typeface="Times New Roman" panose="02020603050405020304" pitchFamily="18" charset="0"/>
            </a:rPr>
            <a:t>Konsolide etme        (Birim KK)</a:t>
          </a:r>
        </a:p>
      </dgm:t>
    </dgm:pt>
    <dgm:pt modelId="{0BCAB61B-8956-4BA8-947C-6F16FEF031BD}" type="parTrans" cxnId="{C8F029F9-AF0C-4174-8DA3-0A078BF8264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FBEE28-C772-45BC-8B54-FACCABAC5E3D}" type="sibTrans" cxnId="{C8F029F9-AF0C-4174-8DA3-0A078BF8264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10E06-469C-4236-AAAF-0D7DF4181803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tr-TR">
              <a:latin typeface="Times New Roman" panose="02020603050405020304" pitchFamily="18" charset="0"/>
              <a:cs typeface="Times New Roman" panose="02020603050405020304" pitchFamily="18" charset="0"/>
            </a:rPr>
            <a:t>İnceleme ve KİDR yazım hazırlıkları</a:t>
          </a:r>
        </a:p>
      </dgm:t>
    </dgm:pt>
    <dgm:pt modelId="{5C977951-B0FB-4B77-B6CB-7F32A0A441CF}" type="par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5476AC-AB2B-40AF-A2A6-F788B7B53F6E}" type="sib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48A13A-2B73-4926-8C09-FA8A80099AC0}">
      <dgm:prSet/>
      <dgm:spPr/>
      <dgm:t>
        <a:bodyPr/>
        <a:lstStyle/>
        <a:p>
          <a:r>
            <a:rPr lang="tr-TR">
              <a:latin typeface="Times New Roman" panose="02020603050405020304" pitchFamily="18" charset="0"/>
              <a:cs typeface="Times New Roman" panose="02020603050405020304" pitchFamily="18" charset="0"/>
            </a:rPr>
            <a:t>KİDR Yazımı ve Onaylama</a:t>
          </a:r>
        </a:p>
      </dgm:t>
    </dgm:pt>
    <dgm:pt modelId="{D1018B07-B5B6-4D74-B422-69B5018E8461}" type="par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E5E9C5-4D3A-4232-902D-EAFE0E581AF6}" type="sib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8FF19-E2FF-4CBA-B43F-AA5755D8FC5E}" type="pres">
      <dgm:prSet presAssocID="{2CBC91CF-88AB-44B8-B9D9-38D718071CE4}" presName="linearFlow" presStyleCnt="0">
        <dgm:presLayoutVars>
          <dgm:dir/>
          <dgm:animLvl val="lvl"/>
          <dgm:resizeHandles val="exact"/>
        </dgm:presLayoutVars>
      </dgm:prSet>
      <dgm:spPr/>
    </dgm:pt>
    <dgm:pt modelId="{809FCD65-C702-4DF9-8EBB-DB1DB90A8A80}" type="pres">
      <dgm:prSet presAssocID="{8BC439AA-A2DA-40E8-80A7-47F885D708A6}" presName="composite" presStyleCnt="0"/>
      <dgm:spPr/>
    </dgm:pt>
    <dgm:pt modelId="{447BA21C-4315-40DC-B156-203BD41ED31D}" type="pres">
      <dgm:prSet presAssocID="{8BC439AA-A2DA-40E8-80A7-47F885D708A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EA73C0-6FE8-4908-9DD9-97620320F1CC}" type="pres">
      <dgm:prSet presAssocID="{8BC439AA-A2DA-40E8-80A7-47F885D708A6}" presName="parSh" presStyleLbl="node1" presStyleIdx="0" presStyleCnt="4" custLinFactNeighborX="-198" custLinFactNeighborY="701"/>
      <dgm:spPr/>
    </dgm:pt>
    <dgm:pt modelId="{C5B01A37-E5BF-485E-A0D9-C802DC11722E}" type="pres">
      <dgm:prSet presAssocID="{8BC439AA-A2DA-40E8-80A7-47F885D708A6}" presName="desTx" presStyleLbl="fgAcc1" presStyleIdx="0" presStyleCnt="4" custScaleX="107366" custScaleY="62312" custLinFactNeighborX="-3293" custLinFactNeighborY="-1442">
        <dgm:presLayoutVars>
          <dgm:bulletEnabled val="1"/>
        </dgm:presLayoutVars>
      </dgm:prSet>
      <dgm:spPr/>
    </dgm:pt>
    <dgm:pt modelId="{2B4024AF-BCF6-435C-82C8-3F555B525DF3}" type="pres">
      <dgm:prSet presAssocID="{89C8765B-FD46-4CA0-81C0-86D8CBB7DEC1}" presName="sibTrans" presStyleLbl="sibTrans2D1" presStyleIdx="0" presStyleCnt="3" custLinFactNeighborX="23495" custLinFactNeighborY="40823"/>
      <dgm:spPr/>
    </dgm:pt>
    <dgm:pt modelId="{33F765B6-BC9C-458D-B9B1-C5633D1DACFD}" type="pres">
      <dgm:prSet presAssocID="{89C8765B-FD46-4CA0-81C0-86D8CBB7DEC1}" presName="connTx" presStyleLbl="sibTrans2D1" presStyleIdx="0" presStyleCnt="3"/>
      <dgm:spPr/>
    </dgm:pt>
    <dgm:pt modelId="{BE210371-68DD-47ED-A1DE-6F0FEA61304E}" type="pres">
      <dgm:prSet presAssocID="{67831436-244C-4607-AB74-210DFB22FAD3}" presName="composite" presStyleCnt="0"/>
      <dgm:spPr/>
    </dgm:pt>
    <dgm:pt modelId="{578E5F05-CE7E-446D-AA4A-2E999FEE4818}" type="pres">
      <dgm:prSet presAssocID="{67831436-244C-4607-AB74-210DFB22FAD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8889489-945A-41F7-85E6-467FF9A87967}" type="pres">
      <dgm:prSet presAssocID="{67831436-244C-4607-AB74-210DFB22FAD3}" presName="parSh" presStyleLbl="node1" presStyleIdx="1" presStyleCnt="4"/>
      <dgm:spPr>
        <a:xfrm>
          <a:off x="2167956" y="268397"/>
          <a:ext cx="1348918" cy="700960"/>
        </a:xfrm>
        <a:prstGeom prst="roundRect">
          <a:avLst>
            <a:gd name="adj" fmla="val 10000"/>
          </a:avLst>
        </a:prstGeom>
      </dgm:spPr>
    </dgm:pt>
    <dgm:pt modelId="{C5B526FA-2BEC-44B1-960E-D698644755D9}" type="pres">
      <dgm:prSet presAssocID="{67831436-244C-4607-AB74-210DFB22FAD3}" presName="desTx" presStyleLbl="fgAcc1" presStyleIdx="1" presStyleCnt="4" custScaleY="52878" custLinFactNeighborX="-1849" custLinFactNeighborY="-6763">
        <dgm:presLayoutVars>
          <dgm:bulletEnabled val="1"/>
        </dgm:presLayoutVars>
      </dgm:prSet>
      <dgm:spPr/>
    </dgm:pt>
    <dgm:pt modelId="{C277196C-A0C4-4D46-864A-0D7A5FD78EA3}" type="pres">
      <dgm:prSet presAssocID="{73A85213-B4E8-4B27-8607-483FFC6B5D6A}" presName="sibTrans" presStyleLbl="sibTrans2D1" presStyleIdx="1" presStyleCnt="3"/>
      <dgm:spPr/>
    </dgm:pt>
    <dgm:pt modelId="{C85AF808-0CC5-4F69-8B9D-4574BBFDBEA4}" type="pres">
      <dgm:prSet presAssocID="{73A85213-B4E8-4B27-8607-483FFC6B5D6A}" presName="connTx" presStyleLbl="sibTrans2D1" presStyleIdx="1" presStyleCnt="3"/>
      <dgm:spPr/>
    </dgm:pt>
    <dgm:pt modelId="{D608F80E-6222-4406-A557-1170B61A990D}" type="pres">
      <dgm:prSet presAssocID="{8685845C-BF4C-449B-BE0D-2AB625E268E8}" presName="composite" presStyleCnt="0"/>
      <dgm:spPr/>
    </dgm:pt>
    <dgm:pt modelId="{BE818B29-ABE9-4B91-88EB-17ADC8F2E8C6}" type="pres">
      <dgm:prSet presAssocID="{8685845C-BF4C-449B-BE0D-2AB625E268E8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BBC7FDF-F2D4-4F6E-B9BA-585AE1B69514}" type="pres">
      <dgm:prSet presAssocID="{8685845C-BF4C-449B-BE0D-2AB625E268E8}" presName="parSh" presStyleLbl="node1" presStyleIdx="2" presStyleCnt="4" custScaleX="112345"/>
      <dgm:spPr>
        <a:xfrm>
          <a:off x="4334840" y="247752"/>
          <a:ext cx="1348918" cy="762897"/>
        </a:xfrm>
        <a:prstGeom prst="roundRect">
          <a:avLst>
            <a:gd name="adj" fmla="val 10000"/>
          </a:avLst>
        </a:prstGeom>
      </dgm:spPr>
    </dgm:pt>
    <dgm:pt modelId="{9EEA39A3-5C04-4F4E-93CC-0A6B241695B4}" type="pres">
      <dgm:prSet presAssocID="{8685845C-BF4C-449B-BE0D-2AB625E268E8}" presName="desTx" presStyleLbl="fgAcc1" presStyleIdx="2" presStyleCnt="4" custScaleX="128817" custScaleY="52878" custLinFactNeighborX="-904" custLinFactNeighborY="-10054">
        <dgm:presLayoutVars>
          <dgm:bulletEnabled val="1"/>
        </dgm:presLayoutVars>
      </dgm:prSet>
      <dgm:spPr/>
    </dgm:pt>
    <dgm:pt modelId="{A4CE681C-E355-41D8-8CD4-6B803CF79C13}" type="pres">
      <dgm:prSet presAssocID="{B1810A9F-7E34-40DF-9316-7AFD2FB5F835}" presName="sibTrans" presStyleLbl="sibTrans2D1" presStyleIdx="2" presStyleCnt="3"/>
      <dgm:spPr>
        <a:xfrm>
          <a:off x="5888249" y="334130"/>
          <a:ext cx="433521" cy="335841"/>
        </a:xfrm>
        <a:prstGeom prst="rightArrow">
          <a:avLst>
            <a:gd name="adj1" fmla="val 60000"/>
            <a:gd name="adj2" fmla="val 50000"/>
          </a:avLst>
        </a:prstGeom>
      </dgm:spPr>
    </dgm:pt>
    <dgm:pt modelId="{C26741FD-C307-45B3-80DE-C863803A5368}" type="pres">
      <dgm:prSet presAssocID="{B1810A9F-7E34-40DF-9316-7AFD2FB5F835}" presName="connTx" presStyleLbl="sibTrans2D1" presStyleIdx="2" presStyleCnt="3"/>
      <dgm:spPr/>
    </dgm:pt>
    <dgm:pt modelId="{C709519A-CBC3-4B05-9EDF-912DDE2D8752}" type="pres">
      <dgm:prSet presAssocID="{1D4CF664-7CF2-434C-9413-11CC6E3B671C}" presName="composite" presStyleCnt="0"/>
      <dgm:spPr/>
    </dgm:pt>
    <dgm:pt modelId="{68EAA7B4-E963-42DC-B910-51F98D26CE81}" type="pres">
      <dgm:prSet presAssocID="{1D4CF664-7CF2-434C-9413-11CC6E3B671C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3D67D25-DBDC-4519-822F-7FACC72F0F1B}" type="pres">
      <dgm:prSet presAssocID="{1D4CF664-7CF2-434C-9413-11CC6E3B671C}" presName="parSh" presStyleLbl="node1" presStyleIdx="3" presStyleCnt="4"/>
      <dgm:spPr/>
    </dgm:pt>
    <dgm:pt modelId="{99BD2D81-0838-4FC7-A493-CADFCD505D8C}" type="pres">
      <dgm:prSet presAssocID="{1D4CF664-7CF2-434C-9413-11CC6E3B671C}" presName="desTx" presStyleLbl="fgAcc1" presStyleIdx="3" presStyleCnt="4" custScaleY="49001" custLinFactNeighborX="-3863" custLinFactNeighborY="-8995">
        <dgm:presLayoutVars>
          <dgm:bulletEnabled val="1"/>
        </dgm:presLayoutVars>
      </dgm:prSet>
      <dgm:spPr/>
    </dgm:pt>
  </dgm:ptLst>
  <dgm:cxnLst>
    <dgm:cxn modelId="{212E2B0E-7EEA-4822-8F8B-920EB188FB31}" type="presOf" srcId="{89C8765B-FD46-4CA0-81C0-86D8CBB7DEC1}" destId="{2B4024AF-BCF6-435C-82C8-3F555B525DF3}" srcOrd="0" destOrd="0" presId="urn:microsoft.com/office/officeart/2005/8/layout/process3"/>
    <dgm:cxn modelId="{A6ABDB1A-B3C8-41C9-A726-A9615D124155}" type="presOf" srcId="{73A85213-B4E8-4B27-8607-483FFC6B5D6A}" destId="{C277196C-A0C4-4D46-864A-0D7A5FD78EA3}" srcOrd="0" destOrd="0" presId="urn:microsoft.com/office/officeart/2005/8/layout/process3"/>
    <dgm:cxn modelId="{E137E925-110C-4290-88DC-855D9A9A4BF2}" type="presOf" srcId="{67831436-244C-4607-AB74-210DFB22FAD3}" destId="{578E5F05-CE7E-446D-AA4A-2E999FEE4818}" srcOrd="0" destOrd="0" presId="urn:microsoft.com/office/officeart/2005/8/layout/process3"/>
    <dgm:cxn modelId="{D526C527-82AF-4EDD-A213-2E1AC8371683}" srcId="{2CBC91CF-88AB-44B8-B9D9-38D718071CE4}" destId="{8685845C-BF4C-449B-BE0D-2AB625E268E8}" srcOrd="2" destOrd="0" parTransId="{41A91667-6F8F-4F31-89C8-658573F236D5}" sibTransId="{B1810A9F-7E34-40DF-9316-7AFD2FB5F835}"/>
    <dgm:cxn modelId="{38265634-5AC4-44E9-8959-811F3E9E8D72}" type="presOf" srcId="{8BC439AA-A2DA-40E8-80A7-47F885D708A6}" destId="{447BA21C-4315-40DC-B156-203BD41ED31D}" srcOrd="0" destOrd="0" presId="urn:microsoft.com/office/officeart/2005/8/layout/process3"/>
    <dgm:cxn modelId="{01F30D3E-A272-493B-BB06-5FE2F307433D}" type="presOf" srcId="{1B1763F7-3DCD-4688-A79C-EA349994A89F}" destId="{C5B526FA-2BEC-44B1-960E-D698644755D9}" srcOrd="0" destOrd="0" presId="urn:microsoft.com/office/officeart/2005/8/layout/process3"/>
    <dgm:cxn modelId="{DEDB1E68-CF60-4D7B-87D1-40063DDC4F89}" srcId="{2CBC91CF-88AB-44B8-B9D9-38D718071CE4}" destId="{1D4CF664-7CF2-434C-9413-11CC6E3B671C}" srcOrd="3" destOrd="0" parTransId="{0C34042F-020F-485D-A147-04C2D4A70546}" sibTransId="{038DD3AC-C567-40CB-B770-E38C440EC329}"/>
    <dgm:cxn modelId="{72056853-DC2C-45FD-90D8-017DDAD8EEDB}" type="presOf" srcId="{8685845C-BF4C-449B-BE0D-2AB625E268E8}" destId="{BE818B29-ABE9-4B91-88EB-17ADC8F2E8C6}" srcOrd="0" destOrd="0" presId="urn:microsoft.com/office/officeart/2005/8/layout/process3"/>
    <dgm:cxn modelId="{43B4E65A-CFFB-43BB-A790-0D734A7456AB}" srcId="{8BC439AA-A2DA-40E8-80A7-47F885D708A6}" destId="{00B7F294-A247-4C4B-B2C2-D5FE79435107}" srcOrd="0" destOrd="0" parTransId="{1EDC0957-D1E5-4B4F-99ED-749F91B04801}" sibTransId="{9DD7CF2A-14F0-4C50-9F2C-3A60911D80A8}"/>
    <dgm:cxn modelId="{F5441181-3DB4-430F-B2D2-237F4FDDC295}" type="presOf" srcId="{61110E06-469C-4236-AAAF-0D7DF4181803}" destId="{9EEA39A3-5C04-4F4E-93CC-0A6B241695B4}" srcOrd="0" destOrd="0" presId="urn:microsoft.com/office/officeart/2005/8/layout/process3"/>
    <dgm:cxn modelId="{0BCBE08B-56F7-466F-8934-B2B54634D90D}" type="presOf" srcId="{8BC439AA-A2DA-40E8-80A7-47F885D708A6}" destId="{CCEA73C0-6FE8-4908-9DD9-97620320F1CC}" srcOrd="1" destOrd="0" presId="urn:microsoft.com/office/officeart/2005/8/layout/process3"/>
    <dgm:cxn modelId="{D1493897-0BD1-41A8-A8A2-4ED9EC568BA4}" srcId="{2CBC91CF-88AB-44B8-B9D9-38D718071CE4}" destId="{8BC439AA-A2DA-40E8-80A7-47F885D708A6}" srcOrd="0" destOrd="0" parTransId="{E7FDFA35-53E3-4857-89A1-72A8DFD8C30C}" sibTransId="{89C8765B-FD46-4CA0-81C0-86D8CBB7DEC1}"/>
    <dgm:cxn modelId="{0291609F-C7AA-44D5-A408-133341549F4E}" srcId="{8685845C-BF4C-449B-BE0D-2AB625E268E8}" destId="{61110E06-469C-4236-AAAF-0D7DF4181803}" srcOrd="0" destOrd="0" parTransId="{5C977951-B0FB-4B77-B6CB-7F32A0A441CF}" sibTransId="{B25476AC-AB2B-40AF-A2A6-F788B7B53F6E}"/>
    <dgm:cxn modelId="{EDA6E4A1-AC6B-47C8-82D0-E1BA9736E5BE}" type="presOf" srcId="{4448A13A-2B73-4926-8C09-FA8A80099AC0}" destId="{99BD2D81-0838-4FC7-A493-CADFCD505D8C}" srcOrd="0" destOrd="0" presId="urn:microsoft.com/office/officeart/2005/8/layout/process3"/>
    <dgm:cxn modelId="{AA953BA2-E8F7-4FA5-AE13-2527870AA28A}" srcId="{2CBC91CF-88AB-44B8-B9D9-38D718071CE4}" destId="{67831436-244C-4607-AB74-210DFB22FAD3}" srcOrd="1" destOrd="0" parTransId="{31D0D1AE-AAB2-4573-AE1E-00C9F046A1A6}" sibTransId="{73A85213-B4E8-4B27-8607-483FFC6B5D6A}"/>
    <dgm:cxn modelId="{D7746CA2-1F82-4671-A206-3088F307D2CB}" type="presOf" srcId="{B1810A9F-7E34-40DF-9316-7AFD2FB5F835}" destId="{C26741FD-C307-45B3-80DE-C863803A5368}" srcOrd="1" destOrd="0" presId="urn:microsoft.com/office/officeart/2005/8/layout/process3"/>
    <dgm:cxn modelId="{8ED8E8A3-4A6A-4962-983A-F164E0DEE450}" type="presOf" srcId="{67831436-244C-4607-AB74-210DFB22FAD3}" destId="{48889489-945A-41F7-85E6-467FF9A87967}" srcOrd="1" destOrd="0" presId="urn:microsoft.com/office/officeart/2005/8/layout/process3"/>
    <dgm:cxn modelId="{CE4AB7AB-09EB-4337-B912-D7FEB3401846}" srcId="{1D4CF664-7CF2-434C-9413-11CC6E3B671C}" destId="{4448A13A-2B73-4926-8C09-FA8A80099AC0}" srcOrd="0" destOrd="0" parTransId="{D1018B07-B5B6-4D74-B422-69B5018E8461}" sibTransId="{85E5E9C5-4D3A-4232-902D-EAFE0E581AF6}"/>
    <dgm:cxn modelId="{23123BAF-0C1C-44C7-B0B6-A19813C30178}" type="presOf" srcId="{00B7F294-A247-4C4B-B2C2-D5FE79435107}" destId="{C5B01A37-E5BF-485E-A0D9-C802DC11722E}" srcOrd="0" destOrd="0" presId="urn:microsoft.com/office/officeart/2005/8/layout/process3"/>
    <dgm:cxn modelId="{1346BDBC-1230-4EC6-965A-B12B746411E9}" type="presOf" srcId="{1D4CF664-7CF2-434C-9413-11CC6E3B671C}" destId="{68EAA7B4-E963-42DC-B910-51F98D26CE81}" srcOrd="0" destOrd="0" presId="urn:microsoft.com/office/officeart/2005/8/layout/process3"/>
    <dgm:cxn modelId="{8E5202D8-3453-41FF-9666-EE6835CB8CCF}" type="presOf" srcId="{89C8765B-FD46-4CA0-81C0-86D8CBB7DEC1}" destId="{33F765B6-BC9C-458D-B9B1-C5633D1DACFD}" srcOrd="1" destOrd="0" presId="urn:microsoft.com/office/officeart/2005/8/layout/process3"/>
    <dgm:cxn modelId="{F1D1B3DC-64DC-4A22-9AE0-141A731AB52E}" type="presOf" srcId="{8685845C-BF4C-449B-BE0D-2AB625E268E8}" destId="{BBBC7FDF-F2D4-4F6E-B9BA-585AE1B69514}" srcOrd="1" destOrd="0" presId="urn:microsoft.com/office/officeart/2005/8/layout/process3"/>
    <dgm:cxn modelId="{027B7FE8-FED9-4FB5-A64D-6050B0878605}" type="presOf" srcId="{B1810A9F-7E34-40DF-9316-7AFD2FB5F835}" destId="{A4CE681C-E355-41D8-8CD4-6B803CF79C13}" srcOrd="0" destOrd="0" presId="urn:microsoft.com/office/officeart/2005/8/layout/process3"/>
    <dgm:cxn modelId="{935BF8EB-A992-40B7-9470-76B0B2BB3D70}" type="presOf" srcId="{73A85213-B4E8-4B27-8607-483FFC6B5D6A}" destId="{C85AF808-0CC5-4F69-8B9D-4574BBFDBEA4}" srcOrd="1" destOrd="0" presId="urn:microsoft.com/office/officeart/2005/8/layout/process3"/>
    <dgm:cxn modelId="{C8F029F9-AF0C-4174-8DA3-0A078BF82647}" srcId="{67831436-244C-4607-AB74-210DFB22FAD3}" destId="{1B1763F7-3DCD-4688-A79C-EA349994A89F}" srcOrd="0" destOrd="0" parTransId="{0BCAB61B-8956-4BA8-947C-6F16FEF031BD}" sibTransId="{27FBEE28-C772-45BC-8B54-FACCABAC5E3D}"/>
    <dgm:cxn modelId="{EAC810FA-5929-436C-B749-B815F31504D9}" type="presOf" srcId="{2CBC91CF-88AB-44B8-B9D9-38D718071CE4}" destId="{ECF8FF19-E2FF-4CBA-B43F-AA5755D8FC5E}" srcOrd="0" destOrd="0" presId="urn:microsoft.com/office/officeart/2005/8/layout/process3"/>
    <dgm:cxn modelId="{F1B104FC-8541-43B7-977D-14E9E7EB2453}" type="presOf" srcId="{1D4CF664-7CF2-434C-9413-11CC6E3B671C}" destId="{33D67D25-DBDC-4519-822F-7FACC72F0F1B}" srcOrd="1" destOrd="0" presId="urn:microsoft.com/office/officeart/2005/8/layout/process3"/>
    <dgm:cxn modelId="{050AAD88-FF8F-4B9F-8207-2D38A3A06A67}" type="presParOf" srcId="{ECF8FF19-E2FF-4CBA-B43F-AA5755D8FC5E}" destId="{809FCD65-C702-4DF9-8EBB-DB1DB90A8A80}" srcOrd="0" destOrd="0" presId="urn:microsoft.com/office/officeart/2005/8/layout/process3"/>
    <dgm:cxn modelId="{9CE0B725-B85E-41A1-A373-3378C6646684}" type="presParOf" srcId="{809FCD65-C702-4DF9-8EBB-DB1DB90A8A80}" destId="{447BA21C-4315-40DC-B156-203BD41ED31D}" srcOrd="0" destOrd="0" presId="urn:microsoft.com/office/officeart/2005/8/layout/process3"/>
    <dgm:cxn modelId="{1D29E1EE-3A7C-48D7-852F-8265C24F32D3}" type="presParOf" srcId="{809FCD65-C702-4DF9-8EBB-DB1DB90A8A80}" destId="{CCEA73C0-6FE8-4908-9DD9-97620320F1CC}" srcOrd="1" destOrd="0" presId="urn:microsoft.com/office/officeart/2005/8/layout/process3"/>
    <dgm:cxn modelId="{2844F765-C258-45EC-AB56-3B34EA07C62A}" type="presParOf" srcId="{809FCD65-C702-4DF9-8EBB-DB1DB90A8A80}" destId="{C5B01A37-E5BF-485E-A0D9-C802DC11722E}" srcOrd="2" destOrd="0" presId="urn:microsoft.com/office/officeart/2005/8/layout/process3"/>
    <dgm:cxn modelId="{B7CFDEDD-E375-4DB9-8975-CE89FCF85029}" type="presParOf" srcId="{ECF8FF19-E2FF-4CBA-B43F-AA5755D8FC5E}" destId="{2B4024AF-BCF6-435C-82C8-3F555B525DF3}" srcOrd="1" destOrd="0" presId="urn:microsoft.com/office/officeart/2005/8/layout/process3"/>
    <dgm:cxn modelId="{4B9C0D02-6195-4494-B568-B663629D4E61}" type="presParOf" srcId="{2B4024AF-BCF6-435C-82C8-3F555B525DF3}" destId="{33F765B6-BC9C-458D-B9B1-C5633D1DACFD}" srcOrd="0" destOrd="0" presId="urn:microsoft.com/office/officeart/2005/8/layout/process3"/>
    <dgm:cxn modelId="{E3A21276-95EE-4116-8CA9-8C6D38D80C2F}" type="presParOf" srcId="{ECF8FF19-E2FF-4CBA-B43F-AA5755D8FC5E}" destId="{BE210371-68DD-47ED-A1DE-6F0FEA61304E}" srcOrd="2" destOrd="0" presId="urn:microsoft.com/office/officeart/2005/8/layout/process3"/>
    <dgm:cxn modelId="{1239323A-28EF-4FA7-957B-AA8DC28CD9FF}" type="presParOf" srcId="{BE210371-68DD-47ED-A1DE-6F0FEA61304E}" destId="{578E5F05-CE7E-446D-AA4A-2E999FEE4818}" srcOrd="0" destOrd="0" presId="urn:microsoft.com/office/officeart/2005/8/layout/process3"/>
    <dgm:cxn modelId="{FAA8FD29-CCA5-4768-9DA4-E5015D43AE95}" type="presParOf" srcId="{BE210371-68DD-47ED-A1DE-6F0FEA61304E}" destId="{48889489-945A-41F7-85E6-467FF9A87967}" srcOrd="1" destOrd="0" presId="urn:microsoft.com/office/officeart/2005/8/layout/process3"/>
    <dgm:cxn modelId="{32B1D021-8483-4065-B888-D673D853AD60}" type="presParOf" srcId="{BE210371-68DD-47ED-A1DE-6F0FEA61304E}" destId="{C5B526FA-2BEC-44B1-960E-D698644755D9}" srcOrd="2" destOrd="0" presId="urn:microsoft.com/office/officeart/2005/8/layout/process3"/>
    <dgm:cxn modelId="{478EC7C4-79F0-4D2C-89DA-277E964AB7B6}" type="presParOf" srcId="{ECF8FF19-E2FF-4CBA-B43F-AA5755D8FC5E}" destId="{C277196C-A0C4-4D46-864A-0D7A5FD78EA3}" srcOrd="3" destOrd="0" presId="urn:microsoft.com/office/officeart/2005/8/layout/process3"/>
    <dgm:cxn modelId="{D29DE03E-7411-408F-959E-09BA45DA7729}" type="presParOf" srcId="{C277196C-A0C4-4D46-864A-0D7A5FD78EA3}" destId="{C85AF808-0CC5-4F69-8B9D-4574BBFDBEA4}" srcOrd="0" destOrd="0" presId="urn:microsoft.com/office/officeart/2005/8/layout/process3"/>
    <dgm:cxn modelId="{56287611-C5BD-4976-A35D-318982FC459C}" type="presParOf" srcId="{ECF8FF19-E2FF-4CBA-B43F-AA5755D8FC5E}" destId="{D608F80E-6222-4406-A557-1170B61A990D}" srcOrd="4" destOrd="0" presId="urn:microsoft.com/office/officeart/2005/8/layout/process3"/>
    <dgm:cxn modelId="{9E19F77D-9A91-4367-973A-A32E251D8F11}" type="presParOf" srcId="{D608F80E-6222-4406-A557-1170B61A990D}" destId="{BE818B29-ABE9-4B91-88EB-17ADC8F2E8C6}" srcOrd="0" destOrd="0" presId="urn:microsoft.com/office/officeart/2005/8/layout/process3"/>
    <dgm:cxn modelId="{A940FA43-87C4-4A88-882E-0857792BD06D}" type="presParOf" srcId="{D608F80E-6222-4406-A557-1170B61A990D}" destId="{BBBC7FDF-F2D4-4F6E-B9BA-585AE1B69514}" srcOrd="1" destOrd="0" presId="urn:microsoft.com/office/officeart/2005/8/layout/process3"/>
    <dgm:cxn modelId="{614C6AE5-C864-48D7-87FD-5D37B662042A}" type="presParOf" srcId="{D608F80E-6222-4406-A557-1170B61A990D}" destId="{9EEA39A3-5C04-4F4E-93CC-0A6B241695B4}" srcOrd="2" destOrd="0" presId="urn:microsoft.com/office/officeart/2005/8/layout/process3"/>
    <dgm:cxn modelId="{22629A1E-A52E-4A12-8A47-D08A3F75604F}" type="presParOf" srcId="{ECF8FF19-E2FF-4CBA-B43F-AA5755D8FC5E}" destId="{A4CE681C-E355-41D8-8CD4-6B803CF79C13}" srcOrd="5" destOrd="0" presId="urn:microsoft.com/office/officeart/2005/8/layout/process3"/>
    <dgm:cxn modelId="{2B33BFD3-5E4D-46B8-858F-38B716DCC899}" type="presParOf" srcId="{A4CE681C-E355-41D8-8CD4-6B803CF79C13}" destId="{C26741FD-C307-45B3-80DE-C863803A5368}" srcOrd="0" destOrd="0" presId="urn:microsoft.com/office/officeart/2005/8/layout/process3"/>
    <dgm:cxn modelId="{88AC20F6-229B-4A59-B074-AB9F4D35E01A}" type="presParOf" srcId="{ECF8FF19-E2FF-4CBA-B43F-AA5755D8FC5E}" destId="{C709519A-CBC3-4B05-9EDF-912DDE2D8752}" srcOrd="6" destOrd="0" presId="urn:microsoft.com/office/officeart/2005/8/layout/process3"/>
    <dgm:cxn modelId="{96B8C18F-F631-4747-BB22-4D4BE0F224D0}" type="presParOf" srcId="{C709519A-CBC3-4B05-9EDF-912DDE2D8752}" destId="{68EAA7B4-E963-42DC-B910-51F98D26CE81}" srcOrd="0" destOrd="0" presId="urn:microsoft.com/office/officeart/2005/8/layout/process3"/>
    <dgm:cxn modelId="{71257E9B-8E2B-401A-BC49-DCD1B7AAE652}" type="presParOf" srcId="{C709519A-CBC3-4B05-9EDF-912DDE2D8752}" destId="{33D67D25-DBDC-4519-822F-7FACC72F0F1B}" srcOrd="1" destOrd="0" presId="urn:microsoft.com/office/officeart/2005/8/layout/process3"/>
    <dgm:cxn modelId="{23FA3EF0-8FD1-4F58-B623-D96567906F12}" type="presParOf" srcId="{C709519A-CBC3-4B05-9EDF-912DDE2D8752}" destId="{99BD2D81-0838-4FC7-A493-CADFCD505D8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BC91CF-88AB-44B8-B9D9-38D718071CE4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</dgm:pt>
    <dgm:pt modelId="{8BC439AA-A2DA-40E8-80A7-47F885D708A6}">
      <dgm:prSet phldrT="[Metin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pPr algn="ctr"/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Birim</a:t>
          </a:r>
        </a:p>
      </dgm:t>
    </dgm:pt>
    <dgm:pt modelId="{E7FDFA35-53E3-4857-89A1-72A8DFD8C30C}" type="parTrans" cxnId="{D1493897-0BD1-41A8-A8A2-4ED9EC568BA4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8765B-FD46-4CA0-81C0-86D8CBB7DEC1}" type="sibTrans" cxnId="{D1493897-0BD1-41A8-A8A2-4ED9EC568BA4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5845C-BF4C-449B-BE0D-2AB625E268E8}">
      <dgm:prSet phldrT="[Metin]" custT="1"/>
      <dgm:spPr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5344" tIns="85344" rIns="85344" bIns="45720" numCol="1" spcCol="1270" anchor="t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Kalite Koordinatörlüğü</a:t>
          </a:r>
        </a:p>
      </dgm:t>
    </dgm:pt>
    <dgm:pt modelId="{41A91667-6F8F-4F31-89C8-658573F236D5}" type="parTrans" cxnId="{D526C527-82AF-4EDD-A213-2E1AC8371683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810A9F-7E34-40DF-9316-7AFD2FB5F835}" type="sibTrans" cxnId="{D526C527-82AF-4EDD-A213-2E1AC8371683}">
      <dgm:prSet custT="1"/>
      <dgm:spPr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D4CF664-7CF2-434C-9413-11CC6E3B671C}">
      <dgm:prSet phldrT="[Metin]" custT="1"/>
      <dgm:spPr/>
      <dgm:t>
        <a:bodyPr/>
        <a:lstStyle/>
        <a:p>
          <a:pPr algn="ctr"/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Kalite Komisyonu</a:t>
          </a:r>
        </a:p>
      </dgm:t>
    </dgm:pt>
    <dgm:pt modelId="{0C34042F-020F-485D-A147-04C2D4A70546}" type="par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DD3AC-C567-40CB-B770-E38C440EC329}" type="sib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7F294-A247-4C4B-B2C2-D5FE79435107}">
      <dgm:prSet/>
      <dgm:spPr>
        <a:ln>
          <a:solidFill>
            <a:schemeClr val="accent6"/>
          </a:solidFill>
        </a:ln>
      </dgm:spPr>
      <dgm:t>
        <a:bodyPr/>
        <a:lstStyle/>
        <a:p>
          <a:r>
            <a:rPr lang="tr-TR">
              <a:latin typeface="Times New Roman" panose="02020603050405020304" pitchFamily="18" charset="0"/>
              <a:cs typeface="Times New Roman" panose="02020603050405020304" pitchFamily="18" charset="0"/>
            </a:rPr>
            <a:t>Çizelgeleri doldurma (Birim KK)</a:t>
          </a:r>
        </a:p>
      </dgm:t>
    </dgm:pt>
    <dgm:pt modelId="{1EDC0957-D1E5-4B4F-99ED-749F91B04801}" type="par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D7CF2A-14F0-4C50-9F2C-3A60911D80A8}" type="sib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763F7-3DCD-4688-A79C-EA349994A89F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tr-TR">
              <a:latin typeface="Times New Roman" panose="02020603050405020304" pitchFamily="18" charset="0"/>
              <a:cs typeface="Times New Roman" panose="02020603050405020304" pitchFamily="18" charset="0"/>
            </a:rPr>
            <a:t>Konsolide etme        ve Değerlendirme</a:t>
          </a:r>
        </a:p>
      </dgm:t>
    </dgm:pt>
    <dgm:pt modelId="{0BCAB61B-8956-4BA8-947C-6F16FEF031BD}" type="parTrans" cxnId="{C8F029F9-AF0C-4174-8DA3-0A078BF8264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FBEE28-C772-45BC-8B54-FACCABAC5E3D}" type="sibTrans" cxnId="{C8F029F9-AF0C-4174-8DA3-0A078BF8264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10E06-469C-4236-AAAF-0D7DF4181803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tr-TR">
              <a:latin typeface="Times New Roman" panose="02020603050405020304" pitchFamily="18" charset="0"/>
              <a:cs typeface="Times New Roman" panose="02020603050405020304" pitchFamily="18" charset="0"/>
            </a:rPr>
            <a:t>İnceleme ve KİDR yazım hazırlıkları</a:t>
          </a:r>
        </a:p>
      </dgm:t>
    </dgm:pt>
    <dgm:pt modelId="{5C977951-B0FB-4B77-B6CB-7F32A0A441CF}" type="par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5476AC-AB2B-40AF-A2A6-F788B7B53F6E}" type="sib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48A13A-2B73-4926-8C09-FA8A80099AC0}">
      <dgm:prSet/>
      <dgm:spPr/>
      <dgm:t>
        <a:bodyPr/>
        <a:lstStyle/>
        <a:p>
          <a:r>
            <a:rPr lang="tr-TR">
              <a:latin typeface="Times New Roman" panose="02020603050405020304" pitchFamily="18" charset="0"/>
              <a:cs typeface="Times New Roman" panose="02020603050405020304" pitchFamily="18" charset="0"/>
            </a:rPr>
            <a:t>KİDR Yazımı ve Onaylama</a:t>
          </a:r>
        </a:p>
      </dgm:t>
    </dgm:pt>
    <dgm:pt modelId="{D1018B07-B5B6-4D74-B422-69B5018E8461}" type="par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E5E9C5-4D3A-4232-902D-EAFE0E581AF6}" type="sib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F6F706-A6DC-48AA-85EB-79BD424822E4}">
      <dgm:prSet/>
      <dgm:spPr>
        <a:ln>
          <a:solidFill>
            <a:schemeClr val="accent2"/>
          </a:solidFill>
        </a:ln>
      </dgm:spPr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6826F-519A-4E0A-9E10-31E927CB77DE}" type="parTrans" cxnId="{557B268F-5C8D-4BAD-923C-6D6DD4EA47AD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27214F-01C2-4B4F-B361-CD2AC2C9DA89}" type="sibTrans" cxnId="{557B268F-5C8D-4BAD-923C-6D6DD4EA47AD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31436-244C-4607-AB74-210DFB22FAD3}">
      <dgm:prSet phldrT="[Metin]" custT="1"/>
      <dgm:spPr>
        <a:solidFill>
          <a:schemeClr val="accent4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5344" tIns="85344" rIns="85344" bIns="45720" numCol="1" spcCol="1270" anchor="t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Genel Sekreterlik</a:t>
          </a:r>
          <a:endParaRPr lang="tr-TR" sz="14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3A85213-B4E8-4B27-8607-483FFC6B5D6A}" type="sibTrans" cxnId="{AA953BA2-E8F7-4FA5-AE13-2527870AA28A}">
      <dgm:prSet/>
      <dgm:spPr>
        <a:solidFill>
          <a:schemeClr val="accent4"/>
        </a:solidFill>
      </dgm:spPr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D0D1AE-AAB2-4573-AE1E-00C9F046A1A6}" type="parTrans" cxnId="{AA953BA2-E8F7-4FA5-AE13-2527870AA28A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8FF19-E2FF-4CBA-B43F-AA5755D8FC5E}" type="pres">
      <dgm:prSet presAssocID="{2CBC91CF-88AB-44B8-B9D9-38D718071CE4}" presName="linearFlow" presStyleCnt="0">
        <dgm:presLayoutVars>
          <dgm:dir/>
          <dgm:animLvl val="lvl"/>
          <dgm:resizeHandles val="exact"/>
        </dgm:presLayoutVars>
      </dgm:prSet>
      <dgm:spPr/>
    </dgm:pt>
    <dgm:pt modelId="{809FCD65-C702-4DF9-8EBB-DB1DB90A8A80}" type="pres">
      <dgm:prSet presAssocID="{8BC439AA-A2DA-40E8-80A7-47F885D708A6}" presName="composite" presStyleCnt="0"/>
      <dgm:spPr/>
    </dgm:pt>
    <dgm:pt modelId="{447BA21C-4315-40DC-B156-203BD41ED31D}" type="pres">
      <dgm:prSet presAssocID="{8BC439AA-A2DA-40E8-80A7-47F885D708A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EA73C0-6FE8-4908-9DD9-97620320F1CC}" type="pres">
      <dgm:prSet presAssocID="{8BC439AA-A2DA-40E8-80A7-47F885D708A6}" presName="parSh" presStyleLbl="node1" presStyleIdx="0" presStyleCnt="4"/>
      <dgm:spPr/>
    </dgm:pt>
    <dgm:pt modelId="{C5B01A37-E5BF-485E-A0D9-C802DC11722E}" type="pres">
      <dgm:prSet presAssocID="{8BC439AA-A2DA-40E8-80A7-47F885D708A6}" presName="desTx" presStyleLbl="fgAcc1" presStyleIdx="0" presStyleCnt="4" custScaleY="73381">
        <dgm:presLayoutVars>
          <dgm:bulletEnabled val="1"/>
        </dgm:presLayoutVars>
      </dgm:prSet>
      <dgm:spPr/>
    </dgm:pt>
    <dgm:pt modelId="{2B4024AF-BCF6-435C-82C8-3F555B525DF3}" type="pres">
      <dgm:prSet presAssocID="{89C8765B-FD46-4CA0-81C0-86D8CBB7DEC1}" presName="sibTrans" presStyleLbl="sibTrans2D1" presStyleIdx="0" presStyleCnt="3"/>
      <dgm:spPr/>
    </dgm:pt>
    <dgm:pt modelId="{33F765B6-BC9C-458D-B9B1-C5633D1DACFD}" type="pres">
      <dgm:prSet presAssocID="{89C8765B-FD46-4CA0-81C0-86D8CBB7DEC1}" presName="connTx" presStyleLbl="sibTrans2D1" presStyleIdx="0" presStyleCnt="3"/>
      <dgm:spPr/>
    </dgm:pt>
    <dgm:pt modelId="{BE210371-68DD-47ED-A1DE-6F0FEA61304E}" type="pres">
      <dgm:prSet presAssocID="{67831436-244C-4607-AB74-210DFB22FAD3}" presName="composite" presStyleCnt="0"/>
      <dgm:spPr/>
    </dgm:pt>
    <dgm:pt modelId="{578E5F05-CE7E-446D-AA4A-2E999FEE4818}" type="pres">
      <dgm:prSet presAssocID="{67831436-244C-4607-AB74-210DFB22FAD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8889489-945A-41F7-85E6-467FF9A87967}" type="pres">
      <dgm:prSet presAssocID="{67831436-244C-4607-AB74-210DFB22FAD3}" presName="parSh" presStyleLbl="node1" presStyleIdx="1" presStyleCnt="4"/>
      <dgm:spPr>
        <a:xfrm>
          <a:off x="2167956" y="268397"/>
          <a:ext cx="1348918" cy="700960"/>
        </a:xfrm>
        <a:prstGeom prst="roundRect">
          <a:avLst>
            <a:gd name="adj" fmla="val 10000"/>
          </a:avLst>
        </a:prstGeom>
      </dgm:spPr>
    </dgm:pt>
    <dgm:pt modelId="{C5B526FA-2BEC-44B1-960E-D698644755D9}" type="pres">
      <dgm:prSet presAssocID="{67831436-244C-4607-AB74-210DFB22FAD3}" presName="desTx" presStyleLbl="fgAcc1" presStyleIdx="1" presStyleCnt="4" custScaleY="73381">
        <dgm:presLayoutVars>
          <dgm:bulletEnabled val="1"/>
        </dgm:presLayoutVars>
      </dgm:prSet>
      <dgm:spPr/>
    </dgm:pt>
    <dgm:pt modelId="{C277196C-A0C4-4D46-864A-0D7A5FD78EA3}" type="pres">
      <dgm:prSet presAssocID="{73A85213-B4E8-4B27-8607-483FFC6B5D6A}" presName="sibTrans" presStyleLbl="sibTrans2D1" presStyleIdx="1" presStyleCnt="3"/>
      <dgm:spPr/>
    </dgm:pt>
    <dgm:pt modelId="{C85AF808-0CC5-4F69-8B9D-4574BBFDBEA4}" type="pres">
      <dgm:prSet presAssocID="{73A85213-B4E8-4B27-8607-483FFC6B5D6A}" presName="connTx" presStyleLbl="sibTrans2D1" presStyleIdx="1" presStyleCnt="3"/>
      <dgm:spPr/>
    </dgm:pt>
    <dgm:pt modelId="{D608F80E-6222-4406-A557-1170B61A990D}" type="pres">
      <dgm:prSet presAssocID="{8685845C-BF4C-449B-BE0D-2AB625E268E8}" presName="composite" presStyleCnt="0"/>
      <dgm:spPr/>
    </dgm:pt>
    <dgm:pt modelId="{BE818B29-ABE9-4B91-88EB-17ADC8F2E8C6}" type="pres">
      <dgm:prSet presAssocID="{8685845C-BF4C-449B-BE0D-2AB625E268E8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BBC7FDF-F2D4-4F6E-B9BA-585AE1B69514}" type="pres">
      <dgm:prSet presAssocID="{8685845C-BF4C-449B-BE0D-2AB625E268E8}" presName="parSh" presStyleLbl="node1" presStyleIdx="2" presStyleCnt="4" custScaleX="112345"/>
      <dgm:spPr>
        <a:xfrm>
          <a:off x="4334840" y="247752"/>
          <a:ext cx="1348918" cy="762897"/>
        </a:xfrm>
        <a:prstGeom prst="roundRect">
          <a:avLst>
            <a:gd name="adj" fmla="val 10000"/>
          </a:avLst>
        </a:prstGeom>
      </dgm:spPr>
    </dgm:pt>
    <dgm:pt modelId="{9EEA39A3-5C04-4F4E-93CC-0A6B241695B4}" type="pres">
      <dgm:prSet presAssocID="{8685845C-BF4C-449B-BE0D-2AB625E268E8}" presName="desTx" presStyleLbl="fgAcc1" presStyleIdx="2" presStyleCnt="4" custScaleY="73381">
        <dgm:presLayoutVars>
          <dgm:bulletEnabled val="1"/>
        </dgm:presLayoutVars>
      </dgm:prSet>
      <dgm:spPr/>
    </dgm:pt>
    <dgm:pt modelId="{A4CE681C-E355-41D8-8CD4-6B803CF79C13}" type="pres">
      <dgm:prSet presAssocID="{B1810A9F-7E34-40DF-9316-7AFD2FB5F835}" presName="sibTrans" presStyleLbl="sibTrans2D1" presStyleIdx="2" presStyleCnt="3"/>
      <dgm:spPr>
        <a:xfrm>
          <a:off x="5888249" y="334130"/>
          <a:ext cx="433521" cy="335841"/>
        </a:xfrm>
        <a:prstGeom prst="rightArrow">
          <a:avLst>
            <a:gd name="adj1" fmla="val 60000"/>
            <a:gd name="adj2" fmla="val 50000"/>
          </a:avLst>
        </a:prstGeom>
      </dgm:spPr>
    </dgm:pt>
    <dgm:pt modelId="{C26741FD-C307-45B3-80DE-C863803A5368}" type="pres">
      <dgm:prSet presAssocID="{B1810A9F-7E34-40DF-9316-7AFD2FB5F835}" presName="connTx" presStyleLbl="sibTrans2D1" presStyleIdx="2" presStyleCnt="3"/>
      <dgm:spPr/>
    </dgm:pt>
    <dgm:pt modelId="{C709519A-CBC3-4B05-9EDF-912DDE2D8752}" type="pres">
      <dgm:prSet presAssocID="{1D4CF664-7CF2-434C-9413-11CC6E3B671C}" presName="composite" presStyleCnt="0"/>
      <dgm:spPr/>
    </dgm:pt>
    <dgm:pt modelId="{68EAA7B4-E963-42DC-B910-51F98D26CE81}" type="pres">
      <dgm:prSet presAssocID="{1D4CF664-7CF2-434C-9413-11CC6E3B671C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3D67D25-DBDC-4519-822F-7FACC72F0F1B}" type="pres">
      <dgm:prSet presAssocID="{1D4CF664-7CF2-434C-9413-11CC6E3B671C}" presName="parSh" presStyleLbl="node1" presStyleIdx="3" presStyleCnt="4"/>
      <dgm:spPr/>
    </dgm:pt>
    <dgm:pt modelId="{99BD2D81-0838-4FC7-A493-CADFCD505D8C}" type="pres">
      <dgm:prSet presAssocID="{1D4CF664-7CF2-434C-9413-11CC6E3B671C}" presName="desTx" presStyleLbl="fgAcc1" presStyleIdx="3" presStyleCnt="4" custScaleY="73381">
        <dgm:presLayoutVars>
          <dgm:bulletEnabled val="1"/>
        </dgm:presLayoutVars>
      </dgm:prSet>
      <dgm:spPr/>
    </dgm:pt>
  </dgm:ptLst>
  <dgm:cxnLst>
    <dgm:cxn modelId="{212E2B0E-7EEA-4822-8F8B-920EB188FB31}" type="presOf" srcId="{89C8765B-FD46-4CA0-81C0-86D8CBB7DEC1}" destId="{2B4024AF-BCF6-435C-82C8-3F555B525DF3}" srcOrd="0" destOrd="0" presId="urn:microsoft.com/office/officeart/2005/8/layout/process3"/>
    <dgm:cxn modelId="{A6ABDB1A-B3C8-41C9-A726-A9615D124155}" type="presOf" srcId="{73A85213-B4E8-4B27-8607-483FFC6B5D6A}" destId="{C277196C-A0C4-4D46-864A-0D7A5FD78EA3}" srcOrd="0" destOrd="0" presId="urn:microsoft.com/office/officeart/2005/8/layout/process3"/>
    <dgm:cxn modelId="{E137E925-110C-4290-88DC-855D9A9A4BF2}" type="presOf" srcId="{67831436-244C-4607-AB74-210DFB22FAD3}" destId="{578E5F05-CE7E-446D-AA4A-2E999FEE4818}" srcOrd="0" destOrd="0" presId="urn:microsoft.com/office/officeart/2005/8/layout/process3"/>
    <dgm:cxn modelId="{D526C527-82AF-4EDD-A213-2E1AC8371683}" srcId="{2CBC91CF-88AB-44B8-B9D9-38D718071CE4}" destId="{8685845C-BF4C-449B-BE0D-2AB625E268E8}" srcOrd="2" destOrd="0" parTransId="{41A91667-6F8F-4F31-89C8-658573F236D5}" sibTransId="{B1810A9F-7E34-40DF-9316-7AFD2FB5F835}"/>
    <dgm:cxn modelId="{38265634-5AC4-44E9-8959-811F3E9E8D72}" type="presOf" srcId="{8BC439AA-A2DA-40E8-80A7-47F885D708A6}" destId="{447BA21C-4315-40DC-B156-203BD41ED31D}" srcOrd="0" destOrd="0" presId="urn:microsoft.com/office/officeart/2005/8/layout/process3"/>
    <dgm:cxn modelId="{01F30D3E-A272-493B-BB06-5FE2F307433D}" type="presOf" srcId="{1B1763F7-3DCD-4688-A79C-EA349994A89F}" destId="{C5B526FA-2BEC-44B1-960E-D698644755D9}" srcOrd="0" destOrd="0" presId="urn:microsoft.com/office/officeart/2005/8/layout/process3"/>
    <dgm:cxn modelId="{DEDB1E68-CF60-4D7B-87D1-40063DDC4F89}" srcId="{2CBC91CF-88AB-44B8-B9D9-38D718071CE4}" destId="{1D4CF664-7CF2-434C-9413-11CC6E3B671C}" srcOrd="3" destOrd="0" parTransId="{0C34042F-020F-485D-A147-04C2D4A70546}" sibTransId="{038DD3AC-C567-40CB-B770-E38C440EC329}"/>
    <dgm:cxn modelId="{72056853-DC2C-45FD-90D8-017DDAD8EEDB}" type="presOf" srcId="{8685845C-BF4C-449B-BE0D-2AB625E268E8}" destId="{BE818B29-ABE9-4B91-88EB-17ADC8F2E8C6}" srcOrd="0" destOrd="0" presId="urn:microsoft.com/office/officeart/2005/8/layout/process3"/>
    <dgm:cxn modelId="{43B4E65A-CFFB-43BB-A790-0D734A7456AB}" srcId="{8BC439AA-A2DA-40E8-80A7-47F885D708A6}" destId="{00B7F294-A247-4C4B-B2C2-D5FE79435107}" srcOrd="0" destOrd="0" parTransId="{1EDC0957-D1E5-4B4F-99ED-749F91B04801}" sibTransId="{9DD7CF2A-14F0-4C50-9F2C-3A60911D80A8}"/>
    <dgm:cxn modelId="{F5441181-3DB4-430F-B2D2-237F4FDDC295}" type="presOf" srcId="{61110E06-469C-4236-AAAF-0D7DF4181803}" destId="{9EEA39A3-5C04-4F4E-93CC-0A6B241695B4}" srcOrd="0" destOrd="0" presId="urn:microsoft.com/office/officeart/2005/8/layout/process3"/>
    <dgm:cxn modelId="{0BCBE08B-56F7-466F-8934-B2B54634D90D}" type="presOf" srcId="{8BC439AA-A2DA-40E8-80A7-47F885D708A6}" destId="{CCEA73C0-6FE8-4908-9DD9-97620320F1CC}" srcOrd="1" destOrd="0" presId="urn:microsoft.com/office/officeart/2005/8/layout/process3"/>
    <dgm:cxn modelId="{557B268F-5C8D-4BAD-923C-6D6DD4EA47AD}" srcId="{67831436-244C-4607-AB74-210DFB22FAD3}" destId="{20F6F706-A6DC-48AA-85EB-79BD424822E4}" srcOrd="1" destOrd="0" parTransId="{D1B6826F-519A-4E0A-9E10-31E927CB77DE}" sibTransId="{5627214F-01C2-4B4F-B361-CD2AC2C9DA89}"/>
    <dgm:cxn modelId="{D1493897-0BD1-41A8-A8A2-4ED9EC568BA4}" srcId="{2CBC91CF-88AB-44B8-B9D9-38D718071CE4}" destId="{8BC439AA-A2DA-40E8-80A7-47F885D708A6}" srcOrd="0" destOrd="0" parTransId="{E7FDFA35-53E3-4857-89A1-72A8DFD8C30C}" sibTransId="{89C8765B-FD46-4CA0-81C0-86D8CBB7DEC1}"/>
    <dgm:cxn modelId="{0291609F-C7AA-44D5-A408-133341549F4E}" srcId="{8685845C-BF4C-449B-BE0D-2AB625E268E8}" destId="{61110E06-469C-4236-AAAF-0D7DF4181803}" srcOrd="0" destOrd="0" parTransId="{5C977951-B0FB-4B77-B6CB-7F32A0A441CF}" sibTransId="{B25476AC-AB2B-40AF-A2A6-F788B7B53F6E}"/>
    <dgm:cxn modelId="{EDA6E4A1-AC6B-47C8-82D0-E1BA9736E5BE}" type="presOf" srcId="{4448A13A-2B73-4926-8C09-FA8A80099AC0}" destId="{99BD2D81-0838-4FC7-A493-CADFCD505D8C}" srcOrd="0" destOrd="0" presId="urn:microsoft.com/office/officeart/2005/8/layout/process3"/>
    <dgm:cxn modelId="{AA953BA2-E8F7-4FA5-AE13-2527870AA28A}" srcId="{2CBC91CF-88AB-44B8-B9D9-38D718071CE4}" destId="{67831436-244C-4607-AB74-210DFB22FAD3}" srcOrd="1" destOrd="0" parTransId="{31D0D1AE-AAB2-4573-AE1E-00C9F046A1A6}" sibTransId="{73A85213-B4E8-4B27-8607-483FFC6B5D6A}"/>
    <dgm:cxn modelId="{D7746CA2-1F82-4671-A206-3088F307D2CB}" type="presOf" srcId="{B1810A9F-7E34-40DF-9316-7AFD2FB5F835}" destId="{C26741FD-C307-45B3-80DE-C863803A5368}" srcOrd="1" destOrd="0" presId="urn:microsoft.com/office/officeart/2005/8/layout/process3"/>
    <dgm:cxn modelId="{8ED8E8A3-4A6A-4962-983A-F164E0DEE450}" type="presOf" srcId="{67831436-244C-4607-AB74-210DFB22FAD3}" destId="{48889489-945A-41F7-85E6-467FF9A87967}" srcOrd="1" destOrd="0" presId="urn:microsoft.com/office/officeart/2005/8/layout/process3"/>
    <dgm:cxn modelId="{CE4AB7AB-09EB-4337-B912-D7FEB3401846}" srcId="{1D4CF664-7CF2-434C-9413-11CC6E3B671C}" destId="{4448A13A-2B73-4926-8C09-FA8A80099AC0}" srcOrd="0" destOrd="0" parTransId="{D1018B07-B5B6-4D74-B422-69B5018E8461}" sibTransId="{85E5E9C5-4D3A-4232-902D-EAFE0E581AF6}"/>
    <dgm:cxn modelId="{23123BAF-0C1C-44C7-B0B6-A19813C30178}" type="presOf" srcId="{00B7F294-A247-4C4B-B2C2-D5FE79435107}" destId="{C5B01A37-E5BF-485E-A0D9-C802DC11722E}" srcOrd="0" destOrd="0" presId="urn:microsoft.com/office/officeart/2005/8/layout/process3"/>
    <dgm:cxn modelId="{1346BDBC-1230-4EC6-965A-B12B746411E9}" type="presOf" srcId="{1D4CF664-7CF2-434C-9413-11CC6E3B671C}" destId="{68EAA7B4-E963-42DC-B910-51F98D26CE81}" srcOrd="0" destOrd="0" presId="urn:microsoft.com/office/officeart/2005/8/layout/process3"/>
    <dgm:cxn modelId="{676CD9CF-D239-4267-AD1B-9E6B7ABCD3FE}" type="presOf" srcId="{20F6F706-A6DC-48AA-85EB-79BD424822E4}" destId="{C5B526FA-2BEC-44B1-960E-D698644755D9}" srcOrd="0" destOrd="1" presId="urn:microsoft.com/office/officeart/2005/8/layout/process3"/>
    <dgm:cxn modelId="{8E5202D8-3453-41FF-9666-EE6835CB8CCF}" type="presOf" srcId="{89C8765B-FD46-4CA0-81C0-86D8CBB7DEC1}" destId="{33F765B6-BC9C-458D-B9B1-C5633D1DACFD}" srcOrd="1" destOrd="0" presId="urn:microsoft.com/office/officeart/2005/8/layout/process3"/>
    <dgm:cxn modelId="{F1D1B3DC-64DC-4A22-9AE0-141A731AB52E}" type="presOf" srcId="{8685845C-BF4C-449B-BE0D-2AB625E268E8}" destId="{BBBC7FDF-F2D4-4F6E-B9BA-585AE1B69514}" srcOrd="1" destOrd="0" presId="urn:microsoft.com/office/officeart/2005/8/layout/process3"/>
    <dgm:cxn modelId="{027B7FE8-FED9-4FB5-A64D-6050B0878605}" type="presOf" srcId="{B1810A9F-7E34-40DF-9316-7AFD2FB5F835}" destId="{A4CE681C-E355-41D8-8CD4-6B803CF79C13}" srcOrd="0" destOrd="0" presId="urn:microsoft.com/office/officeart/2005/8/layout/process3"/>
    <dgm:cxn modelId="{935BF8EB-A992-40B7-9470-76B0B2BB3D70}" type="presOf" srcId="{73A85213-B4E8-4B27-8607-483FFC6B5D6A}" destId="{C85AF808-0CC5-4F69-8B9D-4574BBFDBEA4}" srcOrd="1" destOrd="0" presId="urn:microsoft.com/office/officeart/2005/8/layout/process3"/>
    <dgm:cxn modelId="{C8F029F9-AF0C-4174-8DA3-0A078BF82647}" srcId="{67831436-244C-4607-AB74-210DFB22FAD3}" destId="{1B1763F7-3DCD-4688-A79C-EA349994A89F}" srcOrd="0" destOrd="0" parTransId="{0BCAB61B-8956-4BA8-947C-6F16FEF031BD}" sibTransId="{27FBEE28-C772-45BC-8B54-FACCABAC5E3D}"/>
    <dgm:cxn modelId="{EAC810FA-5929-436C-B749-B815F31504D9}" type="presOf" srcId="{2CBC91CF-88AB-44B8-B9D9-38D718071CE4}" destId="{ECF8FF19-E2FF-4CBA-B43F-AA5755D8FC5E}" srcOrd="0" destOrd="0" presId="urn:microsoft.com/office/officeart/2005/8/layout/process3"/>
    <dgm:cxn modelId="{F1B104FC-8541-43B7-977D-14E9E7EB2453}" type="presOf" srcId="{1D4CF664-7CF2-434C-9413-11CC6E3B671C}" destId="{33D67D25-DBDC-4519-822F-7FACC72F0F1B}" srcOrd="1" destOrd="0" presId="urn:microsoft.com/office/officeart/2005/8/layout/process3"/>
    <dgm:cxn modelId="{050AAD88-FF8F-4B9F-8207-2D38A3A06A67}" type="presParOf" srcId="{ECF8FF19-E2FF-4CBA-B43F-AA5755D8FC5E}" destId="{809FCD65-C702-4DF9-8EBB-DB1DB90A8A80}" srcOrd="0" destOrd="0" presId="urn:microsoft.com/office/officeart/2005/8/layout/process3"/>
    <dgm:cxn modelId="{9CE0B725-B85E-41A1-A373-3378C6646684}" type="presParOf" srcId="{809FCD65-C702-4DF9-8EBB-DB1DB90A8A80}" destId="{447BA21C-4315-40DC-B156-203BD41ED31D}" srcOrd="0" destOrd="0" presId="urn:microsoft.com/office/officeart/2005/8/layout/process3"/>
    <dgm:cxn modelId="{1D29E1EE-3A7C-48D7-852F-8265C24F32D3}" type="presParOf" srcId="{809FCD65-C702-4DF9-8EBB-DB1DB90A8A80}" destId="{CCEA73C0-6FE8-4908-9DD9-97620320F1CC}" srcOrd="1" destOrd="0" presId="urn:microsoft.com/office/officeart/2005/8/layout/process3"/>
    <dgm:cxn modelId="{2844F765-C258-45EC-AB56-3B34EA07C62A}" type="presParOf" srcId="{809FCD65-C702-4DF9-8EBB-DB1DB90A8A80}" destId="{C5B01A37-E5BF-485E-A0D9-C802DC11722E}" srcOrd="2" destOrd="0" presId="urn:microsoft.com/office/officeart/2005/8/layout/process3"/>
    <dgm:cxn modelId="{B7CFDEDD-E375-4DB9-8975-CE89FCF85029}" type="presParOf" srcId="{ECF8FF19-E2FF-4CBA-B43F-AA5755D8FC5E}" destId="{2B4024AF-BCF6-435C-82C8-3F555B525DF3}" srcOrd="1" destOrd="0" presId="urn:microsoft.com/office/officeart/2005/8/layout/process3"/>
    <dgm:cxn modelId="{4B9C0D02-6195-4494-B568-B663629D4E61}" type="presParOf" srcId="{2B4024AF-BCF6-435C-82C8-3F555B525DF3}" destId="{33F765B6-BC9C-458D-B9B1-C5633D1DACFD}" srcOrd="0" destOrd="0" presId="urn:microsoft.com/office/officeart/2005/8/layout/process3"/>
    <dgm:cxn modelId="{E3A21276-95EE-4116-8CA9-8C6D38D80C2F}" type="presParOf" srcId="{ECF8FF19-E2FF-4CBA-B43F-AA5755D8FC5E}" destId="{BE210371-68DD-47ED-A1DE-6F0FEA61304E}" srcOrd="2" destOrd="0" presId="urn:microsoft.com/office/officeart/2005/8/layout/process3"/>
    <dgm:cxn modelId="{1239323A-28EF-4FA7-957B-AA8DC28CD9FF}" type="presParOf" srcId="{BE210371-68DD-47ED-A1DE-6F0FEA61304E}" destId="{578E5F05-CE7E-446D-AA4A-2E999FEE4818}" srcOrd="0" destOrd="0" presId="urn:microsoft.com/office/officeart/2005/8/layout/process3"/>
    <dgm:cxn modelId="{FAA8FD29-CCA5-4768-9DA4-E5015D43AE95}" type="presParOf" srcId="{BE210371-68DD-47ED-A1DE-6F0FEA61304E}" destId="{48889489-945A-41F7-85E6-467FF9A87967}" srcOrd="1" destOrd="0" presId="urn:microsoft.com/office/officeart/2005/8/layout/process3"/>
    <dgm:cxn modelId="{32B1D021-8483-4065-B888-D673D853AD60}" type="presParOf" srcId="{BE210371-68DD-47ED-A1DE-6F0FEA61304E}" destId="{C5B526FA-2BEC-44B1-960E-D698644755D9}" srcOrd="2" destOrd="0" presId="urn:microsoft.com/office/officeart/2005/8/layout/process3"/>
    <dgm:cxn modelId="{478EC7C4-79F0-4D2C-89DA-277E964AB7B6}" type="presParOf" srcId="{ECF8FF19-E2FF-4CBA-B43F-AA5755D8FC5E}" destId="{C277196C-A0C4-4D46-864A-0D7A5FD78EA3}" srcOrd="3" destOrd="0" presId="urn:microsoft.com/office/officeart/2005/8/layout/process3"/>
    <dgm:cxn modelId="{D29DE03E-7411-408F-959E-09BA45DA7729}" type="presParOf" srcId="{C277196C-A0C4-4D46-864A-0D7A5FD78EA3}" destId="{C85AF808-0CC5-4F69-8B9D-4574BBFDBEA4}" srcOrd="0" destOrd="0" presId="urn:microsoft.com/office/officeart/2005/8/layout/process3"/>
    <dgm:cxn modelId="{56287611-C5BD-4976-A35D-318982FC459C}" type="presParOf" srcId="{ECF8FF19-E2FF-4CBA-B43F-AA5755D8FC5E}" destId="{D608F80E-6222-4406-A557-1170B61A990D}" srcOrd="4" destOrd="0" presId="urn:microsoft.com/office/officeart/2005/8/layout/process3"/>
    <dgm:cxn modelId="{9E19F77D-9A91-4367-973A-A32E251D8F11}" type="presParOf" srcId="{D608F80E-6222-4406-A557-1170B61A990D}" destId="{BE818B29-ABE9-4B91-88EB-17ADC8F2E8C6}" srcOrd="0" destOrd="0" presId="urn:microsoft.com/office/officeart/2005/8/layout/process3"/>
    <dgm:cxn modelId="{A940FA43-87C4-4A88-882E-0857792BD06D}" type="presParOf" srcId="{D608F80E-6222-4406-A557-1170B61A990D}" destId="{BBBC7FDF-F2D4-4F6E-B9BA-585AE1B69514}" srcOrd="1" destOrd="0" presId="urn:microsoft.com/office/officeart/2005/8/layout/process3"/>
    <dgm:cxn modelId="{614C6AE5-C864-48D7-87FD-5D37B662042A}" type="presParOf" srcId="{D608F80E-6222-4406-A557-1170B61A990D}" destId="{9EEA39A3-5C04-4F4E-93CC-0A6B241695B4}" srcOrd="2" destOrd="0" presId="urn:microsoft.com/office/officeart/2005/8/layout/process3"/>
    <dgm:cxn modelId="{22629A1E-A52E-4A12-8A47-D08A3F75604F}" type="presParOf" srcId="{ECF8FF19-E2FF-4CBA-B43F-AA5755D8FC5E}" destId="{A4CE681C-E355-41D8-8CD4-6B803CF79C13}" srcOrd="5" destOrd="0" presId="urn:microsoft.com/office/officeart/2005/8/layout/process3"/>
    <dgm:cxn modelId="{2B33BFD3-5E4D-46B8-858F-38B716DCC899}" type="presParOf" srcId="{A4CE681C-E355-41D8-8CD4-6B803CF79C13}" destId="{C26741FD-C307-45B3-80DE-C863803A5368}" srcOrd="0" destOrd="0" presId="urn:microsoft.com/office/officeart/2005/8/layout/process3"/>
    <dgm:cxn modelId="{88AC20F6-229B-4A59-B074-AB9F4D35E01A}" type="presParOf" srcId="{ECF8FF19-E2FF-4CBA-B43F-AA5755D8FC5E}" destId="{C709519A-CBC3-4B05-9EDF-912DDE2D8752}" srcOrd="6" destOrd="0" presId="urn:microsoft.com/office/officeart/2005/8/layout/process3"/>
    <dgm:cxn modelId="{96B8C18F-F631-4747-BB22-4D4BE0F224D0}" type="presParOf" srcId="{C709519A-CBC3-4B05-9EDF-912DDE2D8752}" destId="{68EAA7B4-E963-42DC-B910-51F98D26CE81}" srcOrd="0" destOrd="0" presId="urn:microsoft.com/office/officeart/2005/8/layout/process3"/>
    <dgm:cxn modelId="{71257E9B-8E2B-401A-BC49-DCD1B7AAE652}" type="presParOf" srcId="{C709519A-CBC3-4B05-9EDF-912DDE2D8752}" destId="{33D67D25-DBDC-4519-822F-7FACC72F0F1B}" srcOrd="1" destOrd="0" presId="urn:microsoft.com/office/officeart/2005/8/layout/process3"/>
    <dgm:cxn modelId="{23FA3EF0-8FD1-4F58-B623-D96567906F12}" type="presParOf" srcId="{C709519A-CBC3-4B05-9EDF-912DDE2D8752}" destId="{99BD2D81-0838-4FC7-A493-CADFCD505D8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BC91CF-88AB-44B8-B9D9-38D718071CE4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</dgm:pt>
    <dgm:pt modelId="{8BC439AA-A2DA-40E8-80A7-47F885D708A6}">
      <dgm:prSet phldrT="[Metin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pPr algn="ctr"/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Birim</a:t>
          </a:r>
        </a:p>
      </dgm:t>
    </dgm:pt>
    <dgm:pt modelId="{E7FDFA35-53E3-4857-89A1-72A8DFD8C30C}" type="parTrans" cxnId="{D1493897-0BD1-41A8-A8A2-4ED9EC568BA4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8765B-FD46-4CA0-81C0-86D8CBB7DEC1}" type="sibTrans" cxnId="{D1493897-0BD1-41A8-A8A2-4ED9EC568BA4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5845C-BF4C-449B-BE0D-2AB625E268E8}">
      <dgm:prSet phldrT="[Metin]" custT="1"/>
      <dgm:spPr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5344" tIns="85344" rIns="85344" bIns="45720" numCol="1" spcCol="1270" anchor="t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Kalite Koordinatörlüğü</a:t>
          </a:r>
        </a:p>
      </dgm:t>
    </dgm:pt>
    <dgm:pt modelId="{41A91667-6F8F-4F31-89C8-658573F236D5}" type="parTrans" cxnId="{D526C527-82AF-4EDD-A213-2E1AC8371683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810A9F-7E34-40DF-9316-7AFD2FB5F835}" type="sibTrans" cxnId="{D526C527-82AF-4EDD-A213-2E1AC8371683}">
      <dgm:prSet custT="1"/>
      <dgm:spPr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D4CF664-7CF2-434C-9413-11CC6E3B671C}">
      <dgm:prSet phldrT="[Metin]" custT="1"/>
      <dgm:spPr/>
      <dgm:t>
        <a:bodyPr/>
        <a:lstStyle/>
        <a:p>
          <a:pPr algn="ctr"/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Kalite Komisyonu</a:t>
          </a:r>
        </a:p>
      </dgm:t>
    </dgm:pt>
    <dgm:pt modelId="{0C34042F-020F-485D-A147-04C2D4A70546}" type="par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DD3AC-C567-40CB-B770-E38C440EC329}" type="sib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7F294-A247-4C4B-B2C2-D5FE79435107}">
      <dgm:prSet/>
      <dgm:spPr>
        <a:ln>
          <a:solidFill>
            <a:schemeClr val="accent6"/>
          </a:solidFill>
        </a:ln>
      </dgm:spPr>
      <dgm:t>
        <a:bodyPr/>
        <a:lstStyle/>
        <a:p>
          <a:r>
            <a:rPr lang="tr-TR">
              <a:latin typeface="Times New Roman" panose="02020603050405020304" pitchFamily="18" charset="0"/>
              <a:cs typeface="Times New Roman" panose="02020603050405020304" pitchFamily="18" charset="0"/>
            </a:rPr>
            <a:t>Çizelgeleri doldurma (Bölüm KK)</a:t>
          </a:r>
        </a:p>
      </dgm:t>
    </dgm:pt>
    <dgm:pt modelId="{1EDC0957-D1E5-4B4F-99ED-749F91B04801}" type="par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D7CF2A-14F0-4C50-9F2C-3A60911D80A8}" type="sib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763F7-3DCD-4688-A79C-EA349994A89F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tr-TR">
              <a:latin typeface="Times New Roman" panose="02020603050405020304" pitchFamily="18" charset="0"/>
              <a:cs typeface="Times New Roman" panose="02020603050405020304" pitchFamily="18" charset="0"/>
            </a:rPr>
            <a:t>Konsolide etme        ve Değerlendirme</a:t>
          </a:r>
        </a:p>
      </dgm:t>
    </dgm:pt>
    <dgm:pt modelId="{0BCAB61B-8956-4BA8-947C-6F16FEF031BD}" type="parTrans" cxnId="{C8F029F9-AF0C-4174-8DA3-0A078BF8264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FBEE28-C772-45BC-8B54-FACCABAC5E3D}" type="sibTrans" cxnId="{C8F029F9-AF0C-4174-8DA3-0A078BF8264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10E06-469C-4236-AAAF-0D7DF4181803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tr-TR">
              <a:latin typeface="Times New Roman" panose="02020603050405020304" pitchFamily="18" charset="0"/>
              <a:cs typeface="Times New Roman" panose="02020603050405020304" pitchFamily="18" charset="0"/>
            </a:rPr>
            <a:t>İnceleme ve KİDR yazım hazırlıkları</a:t>
          </a:r>
        </a:p>
      </dgm:t>
    </dgm:pt>
    <dgm:pt modelId="{5C977951-B0FB-4B77-B6CB-7F32A0A441CF}" type="par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5476AC-AB2B-40AF-A2A6-F788B7B53F6E}" type="sib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48A13A-2B73-4926-8C09-FA8A80099AC0}">
      <dgm:prSet/>
      <dgm:spPr/>
      <dgm:t>
        <a:bodyPr/>
        <a:lstStyle/>
        <a:p>
          <a:r>
            <a:rPr lang="tr-TR">
              <a:latin typeface="Times New Roman" panose="02020603050405020304" pitchFamily="18" charset="0"/>
              <a:cs typeface="Times New Roman" panose="02020603050405020304" pitchFamily="18" charset="0"/>
            </a:rPr>
            <a:t>KİDR Yazımı ve Onaylama</a:t>
          </a:r>
        </a:p>
      </dgm:t>
    </dgm:pt>
    <dgm:pt modelId="{D1018B07-B5B6-4D74-B422-69B5018E8461}" type="par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E5E9C5-4D3A-4232-902D-EAFE0E581AF6}" type="sib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F6F706-A6DC-48AA-85EB-79BD424822E4}">
      <dgm:prSet/>
      <dgm:spPr>
        <a:ln>
          <a:solidFill>
            <a:schemeClr val="accent2"/>
          </a:solidFill>
        </a:ln>
      </dgm:spPr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6826F-519A-4E0A-9E10-31E927CB77DE}" type="parTrans" cxnId="{557B268F-5C8D-4BAD-923C-6D6DD4EA47AD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27214F-01C2-4B4F-B361-CD2AC2C9DA89}" type="sibTrans" cxnId="{557B268F-5C8D-4BAD-923C-6D6DD4EA47AD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31436-244C-4607-AB74-210DFB22FAD3}">
      <dgm:prSet phldrT="[Metin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 spcFirstLastPara="0" vert="horz" wrap="square" lIns="85344" tIns="85344" rIns="85344" bIns="45720" numCol="1" spcCol="1270" anchor="t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UAM’lardan</a:t>
          </a: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Sorumlu Rektör Yardımcısı</a:t>
          </a:r>
          <a:endParaRPr lang="tr-TR" sz="14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3A85213-B4E8-4B27-8607-483FFC6B5D6A}" type="sibTrans" cxnId="{AA953BA2-E8F7-4FA5-AE13-2527870AA28A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D0D1AE-AAB2-4573-AE1E-00C9F046A1A6}" type="parTrans" cxnId="{AA953BA2-E8F7-4FA5-AE13-2527870AA28A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8FF19-E2FF-4CBA-B43F-AA5755D8FC5E}" type="pres">
      <dgm:prSet presAssocID="{2CBC91CF-88AB-44B8-B9D9-38D718071CE4}" presName="linearFlow" presStyleCnt="0">
        <dgm:presLayoutVars>
          <dgm:dir/>
          <dgm:animLvl val="lvl"/>
          <dgm:resizeHandles val="exact"/>
        </dgm:presLayoutVars>
      </dgm:prSet>
      <dgm:spPr/>
    </dgm:pt>
    <dgm:pt modelId="{809FCD65-C702-4DF9-8EBB-DB1DB90A8A80}" type="pres">
      <dgm:prSet presAssocID="{8BC439AA-A2DA-40E8-80A7-47F885D708A6}" presName="composite" presStyleCnt="0"/>
      <dgm:spPr/>
    </dgm:pt>
    <dgm:pt modelId="{447BA21C-4315-40DC-B156-203BD41ED31D}" type="pres">
      <dgm:prSet presAssocID="{8BC439AA-A2DA-40E8-80A7-47F885D708A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EA73C0-6FE8-4908-9DD9-97620320F1CC}" type="pres">
      <dgm:prSet presAssocID="{8BC439AA-A2DA-40E8-80A7-47F885D708A6}" presName="parSh" presStyleLbl="node1" presStyleIdx="0" presStyleCnt="4"/>
      <dgm:spPr/>
    </dgm:pt>
    <dgm:pt modelId="{C5B01A37-E5BF-485E-A0D9-C802DC11722E}" type="pres">
      <dgm:prSet presAssocID="{8BC439AA-A2DA-40E8-80A7-47F885D708A6}" presName="desTx" presStyleLbl="fgAcc1" presStyleIdx="0" presStyleCnt="4" custScaleY="73381">
        <dgm:presLayoutVars>
          <dgm:bulletEnabled val="1"/>
        </dgm:presLayoutVars>
      </dgm:prSet>
      <dgm:spPr/>
    </dgm:pt>
    <dgm:pt modelId="{2B4024AF-BCF6-435C-82C8-3F555B525DF3}" type="pres">
      <dgm:prSet presAssocID="{89C8765B-FD46-4CA0-81C0-86D8CBB7DEC1}" presName="sibTrans" presStyleLbl="sibTrans2D1" presStyleIdx="0" presStyleCnt="3"/>
      <dgm:spPr/>
    </dgm:pt>
    <dgm:pt modelId="{33F765B6-BC9C-458D-B9B1-C5633D1DACFD}" type="pres">
      <dgm:prSet presAssocID="{89C8765B-FD46-4CA0-81C0-86D8CBB7DEC1}" presName="connTx" presStyleLbl="sibTrans2D1" presStyleIdx="0" presStyleCnt="3"/>
      <dgm:spPr/>
    </dgm:pt>
    <dgm:pt modelId="{BE210371-68DD-47ED-A1DE-6F0FEA61304E}" type="pres">
      <dgm:prSet presAssocID="{67831436-244C-4607-AB74-210DFB22FAD3}" presName="composite" presStyleCnt="0"/>
      <dgm:spPr/>
    </dgm:pt>
    <dgm:pt modelId="{578E5F05-CE7E-446D-AA4A-2E999FEE4818}" type="pres">
      <dgm:prSet presAssocID="{67831436-244C-4607-AB74-210DFB22FAD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8889489-945A-41F7-85E6-467FF9A87967}" type="pres">
      <dgm:prSet presAssocID="{67831436-244C-4607-AB74-210DFB22FAD3}" presName="parSh" presStyleLbl="node1" presStyleIdx="1" presStyleCnt="4"/>
      <dgm:spPr>
        <a:xfrm>
          <a:off x="2167956" y="268397"/>
          <a:ext cx="1348918" cy="700960"/>
        </a:xfrm>
        <a:prstGeom prst="roundRect">
          <a:avLst>
            <a:gd name="adj" fmla="val 10000"/>
          </a:avLst>
        </a:prstGeom>
      </dgm:spPr>
    </dgm:pt>
    <dgm:pt modelId="{C5B526FA-2BEC-44B1-960E-D698644755D9}" type="pres">
      <dgm:prSet presAssocID="{67831436-244C-4607-AB74-210DFB22FAD3}" presName="desTx" presStyleLbl="fgAcc1" presStyleIdx="1" presStyleCnt="4" custScaleY="73381">
        <dgm:presLayoutVars>
          <dgm:bulletEnabled val="1"/>
        </dgm:presLayoutVars>
      </dgm:prSet>
      <dgm:spPr/>
    </dgm:pt>
    <dgm:pt modelId="{C277196C-A0C4-4D46-864A-0D7A5FD78EA3}" type="pres">
      <dgm:prSet presAssocID="{73A85213-B4E8-4B27-8607-483FFC6B5D6A}" presName="sibTrans" presStyleLbl="sibTrans2D1" presStyleIdx="1" presStyleCnt="3"/>
      <dgm:spPr/>
    </dgm:pt>
    <dgm:pt modelId="{C85AF808-0CC5-4F69-8B9D-4574BBFDBEA4}" type="pres">
      <dgm:prSet presAssocID="{73A85213-B4E8-4B27-8607-483FFC6B5D6A}" presName="connTx" presStyleLbl="sibTrans2D1" presStyleIdx="1" presStyleCnt="3"/>
      <dgm:spPr/>
    </dgm:pt>
    <dgm:pt modelId="{D608F80E-6222-4406-A557-1170B61A990D}" type="pres">
      <dgm:prSet presAssocID="{8685845C-BF4C-449B-BE0D-2AB625E268E8}" presName="composite" presStyleCnt="0"/>
      <dgm:spPr/>
    </dgm:pt>
    <dgm:pt modelId="{BE818B29-ABE9-4B91-88EB-17ADC8F2E8C6}" type="pres">
      <dgm:prSet presAssocID="{8685845C-BF4C-449B-BE0D-2AB625E268E8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BBC7FDF-F2D4-4F6E-B9BA-585AE1B69514}" type="pres">
      <dgm:prSet presAssocID="{8685845C-BF4C-449B-BE0D-2AB625E268E8}" presName="parSh" presStyleLbl="node1" presStyleIdx="2" presStyleCnt="4" custScaleX="112345"/>
      <dgm:spPr>
        <a:xfrm>
          <a:off x="4334840" y="247752"/>
          <a:ext cx="1348918" cy="762897"/>
        </a:xfrm>
        <a:prstGeom prst="roundRect">
          <a:avLst>
            <a:gd name="adj" fmla="val 10000"/>
          </a:avLst>
        </a:prstGeom>
      </dgm:spPr>
    </dgm:pt>
    <dgm:pt modelId="{9EEA39A3-5C04-4F4E-93CC-0A6B241695B4}" type="pres">
      <dgm:prSet presAssocID="{8685845C-BF4C-449B-BE0D-2AB625E268E8}" presName="desTx" presStyleLbl="fgAcc1" presStyleIdx="2" presStyleCnt="4" custScaleY="73381">
        <dgm:presLayoutVars>
          <dgm:bulletEnabled val="1"/>
        </dgm:presLayoutVars>
      </dgm:prSet>
      <dgm:spPr/>
    </dgm:pt>
    <dgm:pt modelId="{A4CE681C-E355-41D8-8CD4-6B803CF79C13}" type="pres">
      <dgm:prSet presAssocID="{B1810A9F-7E34-40DF-9316-7AFD2FB5F835}" presName="sibTrans" presStyleLbl="sibTrans2D1" presStyleIdx="2" presStyleCnt="3"/>
      <dgm:spPr>
        <a:xfrm>
          <a:off x="5888249" y="334130"/>
          <a:ext cx="433521" cy="335841"/>
        </a:xfrm>
        <a:prstGeom prst="rightArrow">
          <a:avLst>
            <a:gd name="adj1" fmla="val 60000"/>
            <a:gd name="adj2" fmla="val 50000"/>
          </a:avLst>
        </a:prstGeom>
      </dgm:spPr>
    </dgm:pt>
    <dgm:pt modelId="{C26741FD-C307-45B3-80DE-C863803A5368}" type="pres">
      <dgm:prSet presAssocID="{B1810A9F-7E34-40DF-9316-7AFD2FB5F835}" presName="connTx" presStyleLbl="sibTrans2D1" presStyleIdx="2" presStyleCnt="3"/>
      <dgm:spPr/>
    </dgm:pt>
    <dgm:pt modelId="{C709519A-CBC3-4B05-9EDF-912DDE2D8752}" type="pres">
      <dgm:prSet presAssocID="{1D4CF664-7CF2-434C-9413-11CC6E3B671C}" presName="composite" presStyleCnt="0"/>
      <dgm:spPr/>
    </dgm:pt>
    <dgm:pt modelId="{68EAA7B4-E963-42DC-B910-51F98D26CE81}" type="pres">
      <dgm:prSet presAssocID="{1D4CF664-7CF2-434C-9413-11CC6E3B671C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3D67D25-DBDC-4519-822F-7FACC72F0F1B}" type="pres">
      <dgm:prSet presAssocID="{1D4CF664-7CF2-434C-9413-11CC6E3B671C}" presName="parSh" presStyleLbl="node1" presStyleIdx="3" presStyleCnt="4"/>
      <dgm:spPr/>
    </dgm:pt>
    <dgm:pt modelId="{99BD2D81-0838-4FC7-A493-CADFCD505D8C}" type="pres">
      <dgm:prSet presAssocID="{1D4CF664-7CF2-434C-9413-11CC6E3B671C}" presName="desTx" presStyleLbl="fgAcc1" presStyleIdx="3" presStyleCnt="4" custScaleY="73381">
        <dgm:presLayoutVars>
          <dgm:bulletEnabled val="1"/>
        </dgm:presLayoutVars>
      </dgm:prSet>
      <dgm:spPr/>
    </dgm:pt>
  </dgm:ptLst>
  <dgm:cxnLst>
    <dgm:cxn modelId="{212E2B0E-7EEA-4822-8F8B-920EB188FB31}" type="presOf" srcId="{89C8765B-FD46-4CA0-81C0-86D8CBB7DEC1}" destId="{2B4024AF-BCF6-435C-82C8-3F555B525DF3}" srcOrd="0" destOrd="0" presId="urn:microsoft.com/office/officeart/2005/8/layout/process3"/>
    <dgm:cxn modelId="{A6ABDB1A-B3C8-41C9-A726-A9615D124155}" type="presOf" srcId="{73A85213-B4E8-4B27-8607-483FFC6B5D6A}" destId="{C277196C-A0C4-4D46-864A-0D7A5FD78EA3}" srcOrd="0" destOrd="0" presId="urn:microsoft.com/office/officeart/2005/8/layout/process3"/>
    <dgm:cxn modelId="{E137E925-110C-4290-88DC-855D9A9A4BF2}" type="presOf" srcId="{67831436-244C-4607-AB74-210DFB22FAD3}" destId="{578E5F05-CE7E-446D-AA4A-2E999FEE4818}" srcOrd="0" destOrd="0" presId="urn:microsoft.com/office/officeart/2005/8/layout/process3"/>
    <dgm:cxn modelId="{D526C527-82AF-4EDD-A213-2E1AC8371683}" srcId="{2CBC91CF-88AB-44B8-B9D9-38D718071CE4}" destId="{8685845C-BF4C-449B-BE0D-2AB625E268E8}" srcOrd="2" destOrd="0" parTransId="{41A91667-6F8F-4F31-89C8-658573F236D5}" sibTransId="{B1810A9F-7E34-40DF-9316-7AFD2FB5F835}"/>
    <dgm:cxn modelId="{38265634-5AC4-44E9-8959-811F3E9E8D72}" type="presOf" srcId="{8BC439AA-A2DA-40E8-80A7-47F885D708A6}" destId="{447BA21C-4315-40DC-B156-203BD41ED31D}" srcOrd="0" destOrd="0" presId="urn:microsoft.com/office/officeart/2005/8/layout/process3"/>
    <dgm:cxn modelId="{01F30D3E-A272-493B-BB06-5FE2F307433D}" type="presOf" srcId="{1B1763F7-3DCD-4688-A79C-EA349994A89F}" destId="{C5B526FA-2BEC-44B1-960E-D698644755D9}" srcOrd="0" destOrd="0" presId="urn:microsoft.com/office/officeart/2005/8/layout/process3"/>
    <dgm:cxn modelId="{DEDB1E68-CF60-4D7B-87D1-40063DDC4F89}" srcId="{2CBC91CF-88AB-44B8-B9D9-38D718071CE4}" destId="{1D4CF664-7CF2-434C-9413-11CC6E3B671C}" srcOrd="3" destOrd="0" parTransId="{0C34042F-020F-485D-A147-04C2D4A70546}" sibTransId="{038DD3AC-C567-40CB-B770-E38C440EC329}"/>
    <dgm:cxn modelId="{72056853-DC2C-45FD-90D8-017DDAD8EEDB}" type="presOf" srcId="{8685845C-BF4C-449B-BE0D-2AB625E268E8}" destId="{BE818B29-ABE9-4B91-88EB-17ADC8F2E8C6}" srcOrd="0" destOrd="0" presId="urn:microsoft.com/office/officeart/2005/8/layout/process3"/>
    <dgm:cxn modelId="{43B4E65A-CFFB-43BB-A790-0D734A7456AB}" srcId="{8BC439AA-A2DA-40E8-80A7-47F885D708A6}" destId="{00B7F294-A247-4C4B-B2C2-D5FE79435107}" srcOrd="0" destOrd="0" parTransId="{1EDC0957-D1E5-4B4F-99ED-749F91B04801}" sibTransId="{9DD7CF2A-14F0-4C50-9F2C-3A60911D80A8}"/>
    <dgm:cxn modelId="{F5441181-3DB4-430F-B2D2-237F4FDDC295}" type="presOf" srcId="{61110E06-469C-4236-AAAF-0D7DF4181803}" destId="{9EEA39A3-5C04-4F4E-93CC-0A6B241695B4}" srcOrd="0" destOrd="0" presId="urn:microsoft.com/office/officeart/2005/8/layout/process3"/>
    <dgm:cxn modelId="{0BCBE08B-56F7-466F-8934-B2B54634D90D}" type="presOf" srcId="{8BC439AA-A2DA-40E8-80A7-47F885D708A6}" destId="{CCEA73C0-6FE8-4908-9DD9-97620320F1CC}" srcOrd="1" destOrd="0" presId="urn:microsoft.com/office/officeart/2005/8/layout/process3"/>
    <dgm:cxn modelId="{557B268F-5C8D-4BAD-923C-6D6DD4EA47AD}" srcId="{67831436-244C-4607-AB74-210DFB22FAD3}" destId="{20F6F706-A6DC-48AA-85EB-79BD424822E4}" srcOrd="1" destOrd="0" parTransId="{D1B6826F-519A-4E0A-9E10-31E927CB77DE}" sibTransId="{5627214F-01C2-4B4F-B361-CD2AC2C9DA89}"/>
    <dgm:cxn modelId="{D1493897-0BD1-41A8-A8A2-4ED9EC568BA4}" srcId="{2CBC91CF-88AB-44B8-B9D9-38D718071CE4}" destId="{8BC439AA-A2DA-40E8-80A7-47F885D708A6}" srcOrd="0" destOrd="0" parTransId="{E7FDFA35-53E3-4857-89A1-72A8DFD8C30C}" sibTransId="{89C8765B-FD46-4CA0-81C0-86D8CBB7DEC1}"/>
    <dgm:cxn modelId="{0291609F-C7AA-44D5-A408-133341549F4E}" srcId="{8685845C-BF4C-449B-BE0D-2AB625E268E8}" destId="{61110E06-469C-4236-AAAF-0D7DF4181803}" srcOrd="0" destOrd="0" parTransId="{5C977951-B0FB-4B77-B6CB-7F32A0A441CF}" sibTransId="{B25476AC-AB2B-40AF-A2A6-F788B7B53F6E}"/>
    <dgm:cxn modelId="{EDA6E4A1-AC6B-47C8-82D0-E1BA9736E5BE}" type="presOf" srcId="{4448A13A-2B73-4926-8C09-FA8A80099AC0}" destId="{99BD2D81-0838-4FC7-A493-CADFCD505D8C}" srcOrd="0" destOrd="0" presId="urn:microsoft.com/office/officeart/2005/8/layout/process3"/>
    <dgm:cxn modelId="{AA953BA2-E8F7-4FA5-AE13-2527870AA28A}" srcId="{2CBC91CF-88AB-44B8-B9D9-38D718071CE4}" destId="{67831436-244C-4607-AB74-210DFB22FAD3}" srcOrd="1" destOrd="0" parTransId="{31D0D1AE-AAB2-4573-AE1E-00C9F046A1A6}" sibTransId="{73A85213-B4E8-4B27-8607-483FFC6B5D6A}"/>
    <dgm:cxn modelId="{D7746CA2-1F82-4671-A206-3088F307D2CB}" type="presOf" srcId="{B1810A9F-7E34-40DF-9316-7AFD2FB5F835}" destId="{C26741FD-C307-45B3-80DE-C863803A5368}" srcOrd="1" destOrd="0" presId="urn:microsoft.com/office/officeart/2005/8/layout/process3"/>
    <dgm:cxn modelId="{8ED8E8A3-4A6A-4962-983A-F164E0DEE450}" type="presOf" srcId="{67831436-244C-4607-AB74-210DFB22FAD3}" destId="{48889489-945A-41F7-85E6-467FF9A87967}" srcOrd="1" destOrd="0" presId="urn:microsoft.com/office/officeart/2005/8/layout/process3"/>
    <dgm:cxn modelId="{CE4AB7AB-09EB-4337-B912-D7FEB3401846}" srcId="{1D4CF664-7CF2-434C-9413-11CC6E3B671C}" destId="{4448A13A-2B73-4926-8C09-FA8A80099AC0}" srcOrd="0" destOrd="0" parTransId="{D1018B07-B5B6-4D74-B422-69B5018E8461}" sibTransId="{85E5E9C5-4D3A-4232-902D-EAFE0E581AF6}"/>
    <dgm:cxn modelId="{23123BAF-0C1C-44C7-B0B6-A19813C30178}" type="presOf" srcId="{00B7F294-A247-4C4B-B2C2-D5FE79435107}" destId="{C5B01A37-E5BF-485E-A0D9-C802DC11722E}" srcOrd="0" destOrd="0" presId="urn:microsoft.com/office/officeart/2005/8/layout/process3"/>
    <dgm:cxn modelId="{1346BDBC-1230-4EC6-965A-B12B746411E9}" type="presOf" srcId="{1D4CF664-7CF2-434C-9413-11CC6E3B671C}" destId="{68EAA7B4-E963-42DC-B910-51F98D26CE81}" srcOrd="0" destOrd="0" presId="urn:microsoft.com/office/officeart/2005/8/layout/process3"/>
    <dgm:cxn modelId="{676CD9CF-D239-4267-AD1B-9E6B7ABCD3FE}" type="presOf" srcId="{20F6F706-A6DC-48AA-85EB-79BD424822E4}" destId="{C5B526FA-2BEC-44B1-960E-D698644755D9}" srcOrd="0" destOrd="1" presId="urn:microsoft.com/office/officeart/2005/8/layout/process3"/>
    <dgm:cxn modelId="{8E5202D8-3453-41FF-9666-EE6835CB8CCF}" type="presOf" srcId="{89C8765B-FD46-4CA0-81C0-86D8CBB7DEC1}" destId="{33F765B6-BC9C-458D-B9B1-C5633D1DACFD}" srcOrd="1" destOrd="0" presId="urn:microsoft.com/office/officeart/2005/8/layout/process3"/>
    <dgm:cxn modelId="{F1D1B3DC-64DC-4A22-9AE0-141A731AB52E}" type="presOf" srcId="{8685845C-BF4C-449B-BE0D-2AB625E268E8}" destId="{BBBC7FDF-F2D4-4F6E-B9BA-585AE1B69514}" srcOrd="1" destOrd="0" presId="urn:microsoft.com/office/officeart/2005/8/layout/process3"/>
    <dgm:cxn modelId="{027B7FE8-FED9-4FB5-A64D-6050B0878605}" type="presOf" srcId="{B1810A9F-7E34-40DF-9316-7AFD2FB5F835}" destId="{A4CE681C-E355-41D8-8CD4-6B803CF79C13}" srcOrd="0" destOrd="0" presId="urn:microsoft.com/office/officeart/2005/8/layout/process3"/>
    <dgm:cxn modelId="{935BF8EB-A992-40B7-9470-76B0B2BB3D70}" type="presOf" srcId="{73A85213-B4E8-4B27-8607-483FFC6B5D6A}" destId="{C85AF808-0CC5-4F69-8B9D-4574BBFDBEA4}" srcOrd="1" destOrd="0" presId="urn:microsoft.com/office/officeart/2005/8/layout/process3"/>
    <dgm:cxn modelId="{C8F029F9-AF0C-4174-8DA3-0A078BF82647}" srcId="{67831436-244C-4607-AB74-210DFB22FAD3}" destId="{1B1763F7-3DCD-4688-A79C-EA349994A89F}" srcOrd="0" destOrd="0" parTransId="{0BCAB61B-8956-4BA8-947C-6F16FEF031BD}" sibTransId="{27FBEE28-C772-45BC-8B54-FACCABAC5E3D}"/>
    <dgm:cxn modelId="{EAC810FA-5929-436C-B749-B815F31504D9}" type="presOf" srcId="{2CBC91CF-88AB-44B8-B9D9-38D718071CE4}" destId="{ECF8FF19-E2FF-4CBA-B43F-AA5755D8FC5E}" srcOrd="0" destOrd="0" presId="urn:microsoft.com/office/officeart/2005/8/layout/process3"/>
    <dgm:cxn modelId="{F1B104FC-8541-43B7-977D-14E9E7EB2453}" type="presOf" srcId="{1D4CF664-7CF2-434C-9413-11CC6E3B671C}" destId="{33D67D25-DBDC-4519-822F-7FACC72F0F1B}" srcOrd="1" destOrd="0" presId="urn:microsoft.com/office/officeart/2005/8/layout/process3"/>
    <dgm:cxn modelId="{050AAD88-FF8F-4B9F-8207-2D38A3A06A67}" type="presParOf" srcId="{ECF8FF19-E2FF-4CBA-B43F-AA5755D8FC5E}" destId="{809FCD65-C702-4DF9-8EBB-DB1DB90A8A80}" srcOrd="0" destOrd="0" presId="urn:microsoft.com/office/officeart/2005/8/layout/process3"/>
    <dgm:cxn modelId="{9CE0B725-B85E-41A1-A373-3378C6646684}" type="presParOf" srcId="{809FCD65-C702-4DF9-8EBB-DB1DB90A8A80}" destId="{447BA21C-4315-40DC-B156-203BD41ED31D}" srcOrd="0" destOrd="0" presId="urn:microsoft.com/office/officeart/2005/8/layout/process3"/>
    <dgm:cxn modelId="{1D29E1EE-3A7C-48D7-852F-8265C24F32D3}" type="presParOf" srcId="{809FCD65-C702-4DF9-8EBB-DB1DB90A8A80}" destId="{CCEA73C0-6FE8-4908-9DD9-97620320F1CC}" srcOrd="1" destOrd="0" presId="urn:microsoft.com/office/officeart/2005/8/layout/process3"/>
    <dgm:cxn modelId="{2844F765-C258-45EC-AB56-3B34EA07C62A}" type="presParOf" srcId="{809FCD65-C702-4DF9-8EBB-DB1DB90A8A80}" destId="{C5B01A37-E5BF-485E-A0D9-C802DC11722E}" srcOrd="2" destOrd="0" presId="urn:microsoft.com/office/officeart/2005/8/layout/process3"/>
    <dgm:cxn modelId="{B7CFDEDD-E375-4DB9-8975-CE89FCF85029}" type="presParOf" srcId="{ECF8FF19-E2FF-4CBA-B43F-AA5755D8FC5E}" destId="{2B4024AF-BCF6-435C-82C8-3F555B525DF3}" srcOrd="1" destOrd="0" presId="urn:microsoft.com/office/officeart/2005/8/layout/process3"/>
    <dgm:cxn modelId="{4B9C0D02-6195-4494-B568-B663629D4E61}" type="presParOf" srcId="{2B4024AF-BCF6-435C-82C8-3F555B525DF3}" destId="{33F765B6-BC9C-458D-B9B1-C5633D1DACFD}" srcOrd="0" destOrd="0" presId="urn:microsoft.com/office/officeart/2005/8/layout/process3"/>
    <dgm:cxn modelId="{E3A21276-95EE-4116-8CA9-8C6D38D80C2F}" type="presParOf" srcId="{ECF8FF19-E2FF-4CBA-B43F-AA5755D8FC5E}" destId="{BE210371-68DD-47ED-A1DE-6F0FEA61304E}" srcOrd="2" destOrd="0" presId="urn:microsoft.com/office/officeart/2005/8/layout/process3"/>
    <dgm:cxn modelId="{1239323A-28EF-4FA7-957B-AA8DC28CD9FF}" type="presParOf" srcId="{BE210371-68DD-47ED-A1DE-6F0FEA61304E}" destId="{578E5F05-CE7E-446D-AA4A-2E999FEE4818}" srcOrd="0" destOrd="0" presId="urn:microsoft.com/office/officeart/2005/8/layout/process3"/>
    <dgm:cxn modelId="{FAA8FD29-CCA5-4768-9DA4-E5015D43AE95}" type="presParOf" srcId="{BE210371-68DD-47ED-A1DE-6F0FEA61304E}" destId="{48889489-945A-41F7-85E6-467FF9A87967}" srcOrd="1" destOrd="0" presId="urn:microsoft.com/office/officeart/2005/8/layout/process3"/>
    <dgm:cxn modelId="{32B1D021-8483-4065-B888-D673D853AD60}" type="presParOf" srcId="{BE210371-68DD-47ED-A1DE-6F0FEA61304E}" destId="{C5B526FA-2BEC-44B1-960E-D698644755D9}" srcOrd="2" destOrd="0" presId="urn:microsoft.com/office/officeart/2005/8/layout/process3"/>
    <dgm:cxn modelId="{478EC7C4-79F0-4D2C-89DA-277E964AB7B6}" type="presParOf" srcId="{ECF8FF19-E2FF-4CBA-B43F-AA5755D8FC5E}" destId="{C277196C-A0C4-4D46-864A-0D7A5FD78EA3}" srcOrd="3" destOrd="0" presId="urn:microsoft.com/office/officeart/2005/8/layout/process3"/>
    <dgm:cxn modelId="{D29DE03E-7411-408F-959E-09BA45DA7729}" type="presParOf" srcId="{C277196C-A0C4-4D46-864A-0D7A5FD78EA3}" destId="{C85AF808-0CC5-4F69-8B9D-4574BBFDBEA4}" srcOrd="0" destOrd="0" presId="urn:microsoft.com/office/officeart/2005/8/layout/process3"/>
    <dgm:cxn modelId="{56287611-C5BD-4976-A35D-318982FC459C}" type="presParOf" srcId="{ECF8FF19-E2FF-4CBA-B43F-AA5755D8FC5E}" destId="{D608F80E-6222-4406-A557-1170B61A990D}" srcOrd="4" destOrd="0" presId="urn:microsoft.com/office/officeart/2005/8/layout/process3"/>
    <dgm:cxn modelId="{9E19F77D-9A91-4367-973A-A32E251D8F11}" type="presParOf" srcId="{D608F80E-6222-4406-A557-1170B61A990D}" destId="{BE818B29-ABE9-4B91-88EB-17ADC8F2E8C6}" srcOrd="0" destOrd="0" presId="urn:microsoft.com/office/officeart/2005/8/layout/process3"/>
    <dgm:cxn modelId="{A940FA43-87C4-4A88-882E-0857792BD06D}" type="presParOf" srcId="{D608F80E-6222-4406-A557-1170B61A990D}" destId="{BBBC7FDF-F2D4-4F6E-B9BA-585AE1B69514}" srcOrd="1" destOrd="0" presId="urn:microsoft.com/office/officeart/2005/8/layout/process3"/>
    <dgm:cxn modelId="{614C6AE5-C864-48D7-87FD-5D37B662042A}" type="presParOf" srcId="{D608F80E-6222-4406-A557-1170B61A990D}" destId="{9EEA39A3-5C04-4F4E-93CC-0A6B241695B4}" srcOrd="2" destOrd="0" presId="urn:microsoft.com/office/officeart/2005/8/layout/process3"/>
    <dgm:cxn modelId="{22629A1E-A52E-4A12-8A47-D08A3F75604F}" type="presParOf" srcId="{ECF8FF19-E2FF-4CBA-B43F-AA5755D8FC5E}" destId="{A4CE681C-E355-41D8-8CD4-6B803CF79C13}" srcOrd="5" destOrd="0" presId="urn:microsoft.com/office/officeart/2005/8/layout/process3"/>
    <dgm:cxn modelId="{2B33BFD3-5E4D-46B8-858F-38B716DCC899}" type="presParOf" srcId="{A4CE681C-E355-41D8-8CD4-6B803CF79C13}" destId="{C26741FD-C307-45B3-80DE-C863803A5368}" srcOrd="0" destOrd="0" presId="urn:microsoft.com/office/officeart/2005/8/layout/process3"/>
    <dgm:cxn modelId="{88AC20F6-229B-4A59-B074-AB9F4D35E01A}" type="presParOf" srcId="{ECF8FF19-E2FF-4CBA-B43F-AA5755D8FC5E}" destId="{C709519A-CBC3-4B05-9EDF-912DDE2D8752}" srcOrd="6" destOrd="0" presId="urn:microsoft.com/office/officeart/2005/8/layout/process3"/>
    <dgm:cxn modelId="{96B8C18F-F631-4747-BB22-4D4BE0F224D0}" type="presParOf" srcId="{C709519A-CBC3-4B05-9EDF-912DDE2D8752}" destId="{68EAA7B4-E963-42DC-B910-51F98D26CE81}" srcOrd="0" destOrd="0" presId="urn:microsoft.com/office/officeart/2005/8/layout/process3"/>
    <dgm:cxn modelId="{71257E9B-8E2B-401A-BC49-DCD1B7AAE652}" type="presParOf" srcId="{C709519A-CBC3-4B05-9EDF-912DDE2D8752}" destId="{33D67D25-DBDC-4519-822F-7FACC72F0F1B}" srcOrd="1" destOrd="0" presId="urn:microsoft.com/office/officeart/2005/8/layout/process3"/>
    <dgm:cxn modelId="{23FA3EF0-8FD1-4F58-B623-D96567906F12}" type="presParOf" srcId="{C709519A-CBC3-4B05-9EDF-912DDE2D8752}" destId="{99BD2D81-0838-4FC7-A493-CADFCD505D8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BC91CF-88AB-44B8-B9D9-38D718071CE4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</dgm:pt>
    <dgm:pt modelId="{8BC439AA-A2DA-40E8-80A7-47F885D708A6}">
      <dgm:prSet phldrT="[Metin]" custT="1"/>
      <dgm:spPr>
        <a:solidFill>
          <a:schemeClr val="accent6"/>
        </a:solidFill>
      </dgm:spPr>
      <dgm:t>
        <a:bodyPr/>
        <a:lstStyle/>
        <a:p>
          <a:pPr algn="ctr"/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Faaliyetleri Belirleme</a:t>
          </a:r>
        </a:p>
      </dgm:t>
    </dgm:pt>
    <dgm:pt modelId="{E7FDFA35-53E3-4857-89A1-72A8DFD8C30C}" type="parTrans" cxnId="{D1493897-0BD1-41A8-A8A2-4ED9EC568BA4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8765B-FD46-4CA0-81C0-86D8CBB7DEC1}" type="sibTrans" cxnId="{D1493897-0BD1-41A8-A8A2-4ED9EC568BA4}">
      <dgm:prSet/>
      <dgm:spPr>
        <a:solidFill>
          <a:schemeClr val="accent6"/>
        </a:solidFill>
      </dgm:spPr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5845C-BF4C-449B-BE0D-2AB625E268E8}">
      <dgm:prSet phldrT="[Metin]" custT="1"/>
      <dgm:spPr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5344" tIns="85344" rIns="85344" bIns="45720" numCol="1" spcCol="1270" anchor="t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Değerlendirme ve Onaylama </a:t>
          </a:r>
          <a:endParaRPr lang="tr-TR" sz="1400" kern="120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1A91667-6F8F-4F31-89C8-658573F236D5}" type="parTrans" cxnId="{D526C527-82AF-4EDD-A213-2E1AC8371683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810A9F-7E34-40DF-9316-7AFD2FB5F835}" type="sibTrans" cxnId="{D526C527-82AF-4EDD-A213-2E1AC8371683}">
      <dgm:prSet custT="1"/>
      <dgm:spPr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D4CF664-7CF2-434C-9413-11CC6E3B671C}">
      <dgm:prSet phldrT="[Metin]" custT="1"/>
      <dgm:spPr/>
      <dgm:t>
        <a:bodyPr/>
        <a:lstStyle/>
        <a:p>
          <a:pPr algn="ctr"/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Birime Gönderme ve </a:t>
          </a:r>
          <a:r>
            <a:rPr lang="tr-TR" sz="1400" err="1">
              <a:latin typeface="Times New Roman" panose="02020603050405020304" pitchFamily="18" charset="0"/>
              <a:cs typeface="Times New Roman" panose="02020603050405020304" pitchFamily="18" charset="0"/>
            </a:rPr>
            <a:t>BKYS’ye</a:t>
          </a:r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 Giriş</a:t>
          </a:r>
        </a:p>
      </dgm:t>
    </dgm:pt>
    <dgm:pt modelId="{0C34042F-020F-485D-A147-04C2D4A70546}" type="par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DD3AC-C567-40CB-B770-E38C440EC329}" type="sib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31436-244C-4607-AB74-210DFB22FAD3}">
      <dgm:prSet phldrT="[Metin]" custT="1"/>
      <dgm:spPr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5344" tIns="85344" rIns="85344" bIns="45720" numCol="1" spcCol="1270" anchor="t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Konsolide Etme </a:t>
          </a:r>
          <a:endParaRPr lang="tr-TR" sz="14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1D0D1AE-AAB2-4573-AE1E-00C9F046A1A6}" type="parTrans" cxnId="{AA953BA2-E8F7-4FA5-AE13-2527870AA28A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85213-B4E8-4B27-8607-483FFC6B5D6A}" type="sibTrans" cxnId="{AA953BA2-E8F7-4FA5-AE13-2527870AA28A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7F294-A247-4C4B-B2C2-D5FE79435107}">
      <dgm:prSet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tr-TR" sz="1200">
              <a:latin typeface="Times New Roman" panose="02020603050405020304" pitchFamily="18" charset="0"/>
              <a:cs typeface="Times New Roman" panose="02020603050405020304" pitchFamily="18" charset="0"/>
            </a:rPr>
            <a:t>Bölüm Koordinatörleri</a:t>
          </a:r>
        </a:p>
      </dgm:t>
    </dgm:pt>
    <dgm:pt modelId="{1EDC0957-D1E5-4B4F-99ED-749F91B04801}" type="par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D7CF2A-14F0-4C50-9F2C-3A60911D80A8}" type="sib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763F7-3DCD-4688-A79C-EA349994A89F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tr-TR" sz="1200">
              <a:latin typeface="Times New Roman" panose="02020603050405020304" pitchFamily="18" charset="0"/>
              <a:cs typeface="Times New Roman" panose="02020603050405020304" pitchFamily="18" charset="0"/>
            </a:rPr>
            <a:t>Bölüm Kalite Koordinatörü</a:t>
          </a:r>
        </a:p>
      </dgm:t>
    </dgm:pt>
    <dgm:pt modelId="{0BCAB61B-8956-4BA8-947C-6F16FEF031BD}" type="parTrans" cxnId="{C8F029F9-AF0C-4174-8DA3-0A078BF8264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FBEE28-C772-45BC-8B54-FACCABAC5E3D}" type="sibTrans" cxnId="{C8F029F9-AF0C-4174-8DA3-0A078BF8264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10E06-469C-4236-AAAF-0D7DF4181803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tr-TR" sz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Bölüm Kalite Komisyonu</a:t>
          </a:r>
          <a:endParaRPr lang="tr-TR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977951-B0FB-4B77-B6CB-7F32A0A441CF}" type="par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5476AC-AB2B-40AF-A2A6-F788B7B53F6E}" type="sib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48A13A-2B73-4926-8C09-FA8A80099AC0}">
      <dgm:prSet custT="1"/>
      <dgm:spPr/>
      <dgm:t>
        <a:bodyPr/>
        <a:lstStyle/>
        <a:p>
          <a:r>
            <a:rPr lang="tr-TR" sz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Bölüm Kalite Komisyonu Başkanı</a:t>
          </a:r>
          <a:endParaRPr lang="tr-TR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18B07-B5B6-4D74-B422-69B5018E8461}" type="par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E5E9C5-4D3A-4232-902D-EAFE0E581AF6}" type="sib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8FF19-E2FF-4CBA-B43F-AA5755D8FC5E}" type="pres">
      <dgm:prSet presAssocID="{2CBC91CF-88AB-44B8-B9D9-38D718071CE4}" presName="linearFlow" presStyleCnt="0">
        <dgm:presLayoutVars>
          <dgm:dir/>
          <dgm:animLvl val="lvl"/>
          <dgm:resizeHandles val="exact"/>
        </dgm:presLayoutVars>
      </dgm:prSet>
      <dgm:spPr/>
    </dgm:pt>
    <dgm:pt modelId="{809FCD65-C702-4DF9-8EBB-DB1DB90A8A80}" type="pres">
      <dgm:prSet presAssocID="{8BC439AA-A2DA-40E8-80A7-47F885D708A6}" presName="composite" presStyleCnt="0"/>
      <dgm:spPr/>
    </dgm:pt>
    <dgm:pt modelId="{447BA21C-4315-40DC-B156-203BD41ED31D}" type="pres">
      <dgm:prSet presAssocID="{8BC439AA-A2DA-40E8-80A7-47F885D708A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EA73C0-6FE8-4908-9DD9-97620320F1CC}" type="pres">
      <dgm:prSet presAssocID="{8BC439AA-A2DA-40E8-80A7-47F885D708A6}" presName="parSh" presStyleLbl="node1" presStyleIdx="0" presStyleCnt="4" custScaleY="76177"/>
      <dgm:spPr/>
    </dgm:pt>
    <dgm:pt modelId="{C5B01A37-E5BF-485E-A0D9-C802DC11722E}" type="pres">
      <dgm:prSet presAssocID="{8BC439AA-A2DA-40E8-80A7-47F885D708A6}" presName="desTx" presStyleLbl="fgAcc1" presStyleIdx="0" presStyleCnt="4" custScaleY="24752" custLinFactNeighborX="-759" custLinFactNeighborY="-27535">
        <dgm:presLayoutVars>
          <dgm:bulletEnabled val="1"/>
        </dgm:presLayoutVars>
      </dgm:prSet>
      <dgm:spPr/>
    </dgm:pt>
    <dgm:pt modelId="{2B4024AF-BCF6-435C-82C8-3F555B525DF3}" type="pres">
      <dgm:prSet presAssocID="{89C8765B-FD46-4CA0-81C0-86D8CBB7DEC1}" presName="sibTrans" presStyleLbl="sibTrans2D1" presStyleIdx="0" presStyleCnt="3"/>
      <dgm:spPr/>
    </dgm:pt>
    <dgm:pt modelId="{33F765B6-BC9C-458D-B9B1-C5633D1DACFD}" type="pres">
      <dgm:prSet presAssocID="{89C8765B-FD46-4CA0-81C0-86D8CBB7DEC1}" presName="connTx" presStyleLbl="sibTrans2D1" presStyleIdx="0" presStyleCnt="3"/>
      <dgm:spPr/>
    </dgm:pt>
    <dgm:pt modelId="{BE210371-68DD-47ED-A1DE-6F0FEA61304E}" type="pres">
      <dgm:prSet presAssocID="{67831436-244C-4607-AB74-210DFB22FAD3}" presName="composite" presStyleCnt="0"/>
      <dgm:spPr/>
    </dgm:pt>
    <dgm:pt modelId="{578E5F05-CE7E-446D-AA4A-2E999FEE4818}" type="pres">
      <dgm:prSet presAssocID="{67831436-244C-4607-AB74-210DFB22FAD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8889489-945A-41F7-85E6-467FF9A87967}" type="pres">
      <dgm:prSet presAssocID="{67831436-244C-4607-AB74-210DFB22FAD3}" presName="parSh" presStyleLbl="node1" presStyleIdx="1" presStyleCnt="4"/>
      <dgm:spPr>
        <a:xfrm>
          <a:off x="2167956" y="268397"/>
          <a:ext cx="1348918" cy="700960"/>
        </a:xfrm>
        <a:prstGeom prst="roundRect">
          <a:avLst>
            <a:gd name="adj" fmla="val 10000"/>
          </a:avLst>
        </a:prstGeom>
      </dgm:spPr>
    </dgm:pt>
    <dgm:pt modelId="{C5B526FA-2BEC-44B1-960E-D698644755D9}" type="pres">
      <dgm:prSet presAssocID="{67831436-244C-4607-AB74-210DFB22FAD3}" presName="desTx" presStyleLbl="fgAcc1" presStyleIdx="1" presStyleCnt="4" custScaleY="24134" custLinFactNeighborX="-1517" custLinFactNeighborY="-30267">
        <dgm:presLayoutVars>
          <dgm:bulletEnabled val="1"/>
        </dgm:presLayoutVars>
      </dgm:prSet>
      <dgm:spPr/>
    </dgm:pt>
    <dgm:pt modelId="{C277196C-A0C4-4D46-864A-0D7A5FD78EA3}" type="pres">
      <dgm:prSet presAssocID="{73A85213-B4E8-4B27-8607-483FFC6B5D6A}" presName="sibTrans" presStyleLbl="sibTrans2D1" presStyleIdx="1" presStyleCnt="3"/>
      <dgm:spPr/>
    </dgm:pt>
    <dgm:pt modelId="{C85AF808-0CC5-4F69-8B9D-4574BBFDBEA4}" type="pres">
      <dgm:prSet presAssocID="{73A85213-B4E8-4B27-8607-483FFC6B5D6A}" presName="connTx" presStyleLbl="sibTrans2D1" presStyleIdx="1" presStyleCnt="3"/>
      <dgm:spPr/>
    </dgm:pt>
    <dgm:pt modelId="{D608F80E-6222-4406-A557-1170B61A990D}" type="pres">
      <dgm:prSet presAssocID="{8685845C-BF4C-449B-BE0D-2AB625E268E8}" presName="composite" presStyleCnt="0"/>
      <dgm:spPr/>
    </dgm:pt>
    <dgm:pt modelId="{BE818B29-ABE9-4B91-88EB-17ADC8F2E8C6}" type="pres">
      <dgm:prSet presAssocID="{8685845C-BF4C-449B-BE0D-2AB625E268E8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BBC7FDF-F2D4-4F6E-B9BA-585AE1B69514}" type="pres">
      <dgm:prSet presAssocID="{8685845C-BF4C-449B-BE0D-2AB625E268E8}" presName="parSh" presStyleLbl="node1" presStyleIdx="2" presStyleCnt="4"/>
      <dgm:spPr>
        <a:xfrm>
          <a:off x="4334840" y="247752"/>
          <a:ext cx="1348918" cy="762897"/>
        </a:xfrm>
        <a:prstGeom prst="roundRect">
          <a:avLst>
            <a:gd name="adj" fmla="val 10000"/>
          </a:avLst>
        </a:prstGeom>
      </dgm:spPr>
    </dgm:pt>
    <dgm:pt modelId="{9EEA39A3-5C04-4F4E-93CC-0A6B241695B4}" type="pres">
      <dgm:prSet presAssocID="{8685845C-BF4C-449B-BE0D-2AB625E268E8}" presName="desTx" presStyleLbl="fgAcc1" presStyleIdx="2" presStyleCnt="4" custScaleY="29524" custLinFactNeighborX="-780" custLinFactNeighborY="-27374">
        <dgm:presLayoutVars>
          <dgm:bulletEnabled val="1"/>
        </dgm:presLayoutVars>
      </dgm:prSet>
      <dgm:spPr/>
    </dgm:pt>
    <dgm:pt modelId="{A4CE681C-E355-41D8-8CD4-6B803CF79C13}" type="pres">
      <dgm:prSet presAssocID="{B1810A9F-7E34-40DF-9316-7AFD2FB5F835}" presName="sibTrans" presStyleLbl="sibTrans2D1" presStyleIdx="2" presStyleCnt="3"/>
      <dgm:spPr>
        <a:xfrm>
          <a:off x="5888249" y="334130"/>
          <a:ext cx="433521" cy="335841"/>
        </a:xfrm>
        <a:prstGeom prst="rightArrow">
          <a:avLst>
            <a:gd name="adj1" fmla="val 60000"/>
            <a:gd name="adj2" fmla="val 50000"/>
          </a:avLst>
        </a:prstGeom>
      </dgm:spPr>
    </dgm:pt>
    <dgm:pt modelId="{C26741FD-C307-45B3-80DE-C863803A5368}" type="pres">
      <dgm:prSet presAssocID="{B1810A9F-7E34-40DF-9316-7AFD2FB5F835}" presName="connTx" presStyleLbl="sibTrans2D1" presStyleIdx="2" presStyleCnt="3"/>
      <dgm:spPr/>
    </dgm:pt>
    <dgm:pt modelId="{C709519A-CBC3-4B05-9EDF-912DDE2D8752}" type="pres">
      <dgm:prSet presAssocID="{1D4CF664-7CF2-434C-9413-11CC6E3B671C}" presName="composite" presStyleCnt="0"/>
      <dgm:spPr/>
    </dgm:pt>
    <dgm:pt modelId="{68EAA7B4-E963-42DC-B910-51F98D26CE81}" type="pres">
      <dgm:prSet presAssocID="{1D4CF664-7CF2-434C-9413-11CC6E3B671C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3D67D25-DBDC-4519-822F-7FACC72F0F1B}" type="pres">
      <dgm:prSet presAssocID="{1D4CF664-7CF2-434C-9413-11CC6E3B671C}" presName="parSh" presStyleLbl="node1" presStyleIdx="3" presStyleCnt="4" custScaleX="129119"/>
      <dgm:spPr/>
    </dgm:pt>
    <dgm:pt modelId="{99BD2D81-0838-4FC7-A493-CADFCD505D8C}" type="pres">
      <dgm:prSet presAssocID="{1D4CF664-7CF2-434C-9413-11CC6E3B671C}" presName="desTx" presStyleLbl="fgAcc1" presStyleIdx="3" presStyleCnt="4" custScaleX="128392" custScaleY="24530" custLinFactNeighborX="-7177" custLinFactNeighborY="-28427">
        <dgm:presLayoutVars>
          <dgm:bulletEnabled val="1"/>
        </dgm:presLayoutVars>
      </dgm:prSet>
      <dgm:spPr/>
    </dgm:pt>
  </dgm:ptLst>
  <dgm:cxnLst>
    <dgm:cxn modelId="{212E2B0E-7EEA-4822-8F8B-920EB188FB31}" type="presOf" srcId="{89C8765B-FD46-4CA0-81C0-86D8CBB7DEC1}" destId="{2B4024AF-BCF6-435C-82C8-3F555B525DF3}" srcOrd="0" destOrd="0" presId="urn:microsoft.com/office/officeart/2005/8/layout/process3"/>
    <dgm:cxn modelId="{A6ABDB1A-B3C8-41C9-A726-A9615D124155}" type="presOf" srcId="{73A85213-B4E8-4B27-8607-483FFC6B5D6A}" destId="{C277196C-A0C4-4D46-864A-0D7A5FD78EA3}" srcOrd="0" destOrd="0" presId="urn:microsoft.com/office/officeart/2005/8/layout/process3"/>
    <dgm:cxn modelId="{E137E925-110C-4290-88DC-855D9A9A4BF2}" type="presOf" srcId="{67831436-244C-4607-AB74-210DFB22FAD3}" destId="{578E5F05-CE7E-446D-AA4A-2E999FEE4818}" srcOrd="0" destOrd="0" presId="urn:microsoft.com/office/officeart/2005/8/layout/process3"/>
    <dgm:cxn modelId="{D526C527-82AF-4EDD-A213-2E1AC8371683}" srcId="{2CBC91CF-88AB-44B8-B9D9-38D718071CE4}" destId="{8685845C-BF4C-449B-BE0D-2AB625E268E8}" srcOrd="2" destOrd="0" parTransId="{41A91667-6F8F-4F31-89C8-658573F236D5}" sibTransId="{B1810A9F-7E34-40DF-9316-7AFD2FB5F835}"/>
    <dgm:cxn modelId="{38265634-5AC4-44E9-8959-811F3E9E8D72}" type="presOf" srcId="{8BC439AA-A2DA-40E8-80A7-47F885D708A6}" destId="{447BA21C-4315-40DC-B156-203BD41ED31D}" srcOrd="0" destOrd="0" presId="urn:microsoft.com/office/officeart/2005/8/layout/process3"/>
    <dgm:cxn modelId="{01F30D3E-A272-493B-BB06-5FE2F307433D}" type="presOf" srcId="{1B1763F7-3DCD-4688-A79C-EA349994A89F}" destId="{C5B526FA-2BEC-44B1-960E-D698644755D9}" srcOrd="0" destOrd="0" presId="urn:microsoft.com/office/officeart/2005/8/layout/process3"/>
    <dgm:cxn modelId="{DEDB1E68-CF60-4D7B-87D1-40063DDC4F89}" srcId="{2CBC91CF-88AB-44B8-B9D9-38D718071CE4}" destId="{1D4CF664-7CF2-434C-9413-11CC6E3B671C}" srcOrd="3" destOrd="0" parTransId="{0C34042F-020F-485D-A147-04C2D4A70546}" sibTransId="{038DD3AC-C567-40CB-B770-E38C440EC329}"/>
    <dgm:cxn modelId="{72056853-DC2C-45FD-90D8-017DDAD8EEDB}" type="presOf" srcId="{8685845C-BF4C-449B-BE0D-2AB625E268E8}" destId="{BE818B29-ABE9-4B91-88EB-17ADC8F2E8C6}" srcOrd="0" destOrd="0" presId="urn:microsoft.com/office/officeart/2005/8/layout/process3"/>
    <dgm:cxn modelId="{43B4E65A-CFFB-43BB-A790-0D734A7456AB}" srcId="{8BC439AA-A2DA-40E8-80A7-47F885D708A6}" destId="{00B7F294-A247-4C4B-B2C2-D5FE79435107}" srcOrd="0" destOrd="0" parTransId="{1EDC0957-D1E5-4B4F-99ED-749F91B04801}" sibTransId="{9DD7CF2A-14F0-4C50-9F2C-3A60911D80A8}"/>
    <dgm:cxn modelId="{F5441181-3DB4-430F-B2D2-237F4FDDC295}" type="presOf" srcId="{61110E06-469C-4236-AAAF-0D7DF4181803}" destId="{9EEA39A3-5C04-4F4E-93CC-0A6B241695B4}" srcOrd="0" destOrd="0" presId="urn:microsoft.com/office/officeart/2005/8/layout/process3"/>
    <dgm:cxn modelId="{0BCBE08B-56F7-466F-8934-B2B54634D90D}" type="presOf" srcId="{8BC439AA-A2DA-40E8-80A7-47F885D708A6}" destId="{CCEA73C0-6FE8-4908-9DD9-97620320F1CC}" srcOrd="1" destOrd="0" presId="urn:microsoft.com/office/officeart/2005/8/layout/process3"/>
    <dgm:cxn modelId="{D1493897-0BD1-41A8-A8A2-4ED9EC568BA4}" srcId="{2CBC91CF-88AB-44B8-B9D9-38D718071CE4}" destId="{8BC439AA-A2DA-40E8-80A7-47F885D708A6}" srcOrd="0" destOrd="0" parTransId="{E7FDFA35-53E3-4857-89A1-72A8DFD8C30C}" sibTransId="{89C8765B-FD46-4CA0-81C0-86D8CBB7DEC1}"/>
    <dgm:cxn modelId="{0291609F-C7AA-44D5-A408-133341549F4E}" srcId="{8685845C-BF4C-449B-BE0D-2AB625E268E8}" destId="{61110E06-469C-4236-AAAF-0D7DF4181803}" srcOrd="0" destOrd="0" parTransId="{5C977951-B0FB-4B77-B6CB-7F32A0A441CF}" sibTransId="{B25476AC-AB2B-40AF-A2A6-F788B7B53F6E}"/>
    <dgm:cxn modelId="{EDA6E4A1-AC6B-47C8-82D0-E1BA9736E5BE}" type="presOf" srcId="{4448A13A-2B73-4926-8C09-FA8A80099AC0}" destId="{99BD2D81-0838-4FC7-A493-CADFCD505D8C}" srcOrd="0" destOrd="0" presId="urn:microsoft.com/office/officeart/2005/8/layout/process3"/>
    <dgm:cxn modelId="{AA953BA2-E8F7-4FA5-AE13-2527870AA28A}" srcId="{2CBC91CF-88AB-44B8-B9D9-38D718071CE4}" destId="{67831436-244C-4607-AB74-210DFB22FAD3}" srcOrd="1" destOrd="0" parTransId="{31D0D1AE-AAB2-4573-AE1E-00C9F046A1A6}" sibTransId="{73A85213-B4E8-4B27-8607-483FFC6B5D6A}"/>
    <dgm:cxn modelId="{D7746CA2-1F82-4671-A206-3088F307D2CB}" type="presOf" srcId="{B1810A9F-7E34-40DF-9316-7AFD2FB5F835}" destId="{C26741FD-C307-45B3-80DE-C863803A5368}" srcOrd="1" destOrd="0" presId="urn:microsoft.com/office/officeart/2005/8/layout/process3"/>
    <dgm:cxn modelId="{8ED8E8A3-4A6A-4962-983A-F164E0DEE450}" type="presOf" srcId="{67831436-244C-4607-AB74-210DFB22FAD3}" destId="{48889489-945A-41F7-85E6-467FF9A87967}" srcOrd="1" destOrd="0" presId="urn:microsoft.com/office/officeart/2005/8/layout/process3"/>
    <dgm:cxn modelId="{CE4AB7AB-09EB-4337-B912-D7FEB3401846}" srcId="{1D4CF664-7CF2-434C-9413-11CC6E3B671C}" destId="{4448A13A-2B73-4926-8C09-FA8A80099AC0}" srcOrd="0" destOrd="0" parTransId="{D1018B07-B5B6-4D74-B422-69B5018E8461}" sibTransId="{85E5E9C5-4D3A-4232-902D-EAFE0E581AF6}"/>
    <dgm:cxn modelId="{23123BAF-0C1C-44C7-B0B6-A19813C30178}" type="presOf" srcId="{00B7F294-A247-4C4B-B2C2-D5FE79435107}" destId="{C5B01A37-E5BF-485E-A0D9-C802DC11722E}" srcOrd="0" destOrd="0" presId="urn:microsoft.com/office/officeart/2005/8/layout/process3"/>
    <dgm:cxn modelId="{1346BDBC-1230-4EC6-965A-B12B746411E9}" type="presOf" srcId="{1D4CF664-7CF2-434C-9413-11CC6E3B671C}" destId="{68EAA7B4-E963-42DC-B910-51F98D26CE81}" srcOrd="0" destOrd="0" presId="urn:microsoft.com/office/officeart/2005/8/layout/process3"/>
    <dgm:cxn modelId="{8E5202D8-3453-41FF-9666-EE6835CB8CCF}" type="presOf" srcId="{89C8765B-FD46-4CA0-81C0-86D8CBB7DEC1}" destId="{33F765B6-BC9C-458D-B9B1-C5633D1DACFD}" srcOrd="1" destOrd="0" presId="urn:microsoft.com/office/officeart/2005/8/layout/process3"/>
    <dgm:cxn modelId="{F1D1B3DC-64DC-4A22-9AE0-141A731AB52E}" type="presOf" srcId="{8685845C-BF4C-449B-BE0D-2AB625E268E8}" destId="{BBBC7FDF-F2D4-4F6E-B9BA-585AE1B69514}" srcOrd="1" destOrd="0" presId="urn:microsoft.com/office/officeart/2005/8/layout/process3"/>
    <dgm:cxn modelId="{027B7FE8-FED9-4FB5-A64D-6050B0878605}" type="presOf" srcId="{B1810A9F-7E34-40DF-9316-7AFD2FB5F835}" destId="{A4CE681C-E355-41D8-8CD4-6B803CF79C13}" srcOrd="0" destOrd="0" presId="urn:microsoft.com/office/officeart/2005/8/layout/process3"/>
    <dgm:cxn modelId="{935BF8EB-A992-40B7-9470-76B0B2BB3D70}" type="presOf" srcId="{73A85213-B4E8-4B27-8607-483FFC6B5D6A}" destId="{C85AF808-0CC5-4F69-8B9D-4574BBFDBEA4}" srcOrd="1" destOrd="0" presId="urn:microsoft.com/office/officeart/2005/8/layout/process3"/>
    <dgm:cxn modelId="{C8F029F9-AF0C-4174-8DA3-0A078BF82647}" srcId="{67831436-244C-4607-AB74-210DFB22FAD3}" destId="{1B1763F7-3DCD-4688-A79C-EA349994A89F}" srcOrd="0" destOrd="0" parTransId="{0BCAB61B-8956-4BA8-947C-6F16FEF031BD}" sibTransId="{27FBEE28-C772-45BC-8B54-FACCABAC5E3D}"/>
    <dgm:cxn modelId="{EAC810FA-5929-436C-B749-B815F31504D9}" type="presOf" srcId="{2CBC91CF-88AB-44B8-B9D9-38D718071CE4}" destId="{ECF8FF19-E2FF-4CBA-B43F-AA5755D8FC5E}" srcOrd="0" destOrd="0" presId="urn:microsoft.com/office/officeart/2005/8/layout/process3"/>
    <dgm:cxn modelId="{F1B104FC-8541-43B7-977D-14E9E7EB2453}" type="presOf" srcId="{1D4CF664-7CF2-434C-9413-11CC6E3B671C}" destId="{33D67D25-DBDC-4519-822F-7FACC72F0F1B}" srcOrd="1" destOrd="0" presId="urn:microsoft.com/office/officeart/2005/8/layout/process3"/>
    <dgm:cxn modelId="{050AAD88-FF8F-4B9F-8207-2D38A3A06A67}" type="presParOf" srcId="{ECF8FF19-E2FF-4CBA-B43F-AA5755D8FC5E}" destId="{809FCD65-C702-4DF9-8EBB-DB1DB90A8A80}" srcOrd="0" destOrd="0" presId="urn:microsoft.com/office/officeart/2005/8/layout/process3"/>
    <dgm:cxn modelId="{9CE0B725-B85E-41A1-A373-3378C6646684}" type="presParOf" srcId="{809FCD65-C702-4DF9-8EBB-DB1DB90A8A80}" destId="{447BA21C-4315-40DC-B156-203BD41ED31D}" srcOrd="0" destOrd="0" presId="urn:microsoft.com/office/officeart/2005/8/layout/process3"/>
    <dgm:cxn modelId="{1D29E1EE-3A7C-48D7-852F-8265C24F32D3}" type="presParOf" srcId="{809FCD65-C702-4DF9-8EBB-DB1DB90A8A80}" destId="{CCEA73C0-6FE8-4908-9DD9-97620320F1CC}" srcOrd="1" destOrd="0" presId="urn:microsoft.com/office/officeart/2005/8/layout/process3"/>
    <dgm:cxn modelId="{2844F765-C258-45EC-AB56-3B34EA07C62A}" type="presParOf" srcId="{809FCD65-C702-4DF9-8EBB-DB1DB90A8A80}" destId="{C5B01A37-E5BF-485E-A0D9-C802DC11722E}" srcOrd="2" destOrd="0" presId="urn:microsoft.com/office/officeart/2005/8/layout/process3"/>
    <dgm:cxn modelId="{B7CFDEDD-E375-4DB9-8975-CE89FCF85029}" type="presParOf" srcId="{ECF8FF19-E2FF-4CBA-B43F-AA5755D8FC5E}" destId="{2B4024AF-BCF6-435C-82C8-3F555B525DF3}" srcOrd="1" destOrd="0" presId="urn:microsoft.com/office/officeart/2005/8/layout/process3"/>
    <dgm:cxn modelId="{4B9C0D02-6195-4494-B568-B663629D4E61}" type="presParOf" srcId="{2B4024AF-BCF6-435C-82C8-3F555B525DF3}" destId="{33F765B6-BC9C-458D-B9B1-C5633D1DACFD}" srcOrd="0" destOrd="0" presId="urn:microsoft.com/office/officeart/2005/8/layout/process3"/>
    <dgm:cxn modelId="{E3A21276-95EE-4116-8CA9-8C6D38D80C2F}" type="presParOf" srcId="{ECF8FF19-E2FF-4CBA-B43F-AA5755D8FC5E}" destId="{BE210371-68DD-47ED-A1DE-6F0FEA61304E}" srcOrd="2" destOrd="0" presId="urn:microsoft.com/office/officeart/2005/8/layout/process3"/>
    <dgm:cxn modelId="{1239323A-28EF-4FA7-957B-AA8DC28CD9FF}" type="presParOf" srcId="{BE210371-68DD-47ED-A1DE-6F0FEA61304E}" destId="{578E5F05-CE7E-446D-AA4A-2E999FEE4818}" srcOrd="0" destOrd="0" presId="urn:microsoft.com/office/officeart/2005/8/layout/process3"/>
    <dgm:cxn modelId="{FAA8FD29-CCA5-4768-9DA4-E5015D43AE95}" type="presParOf" srcId="{BE210371-68DD-47ED-A1DE-6F0FEA61304E}" destId="{48889489-945A-41F7-85E6-467FF9A87967}" srcOrd="1" destOrd="0" presId="urn:microsoft.com/office/officeart/2005/8/layout/process3"/>
    <dgm:cxn modelId="{32B1D021-8483-4065-B888-D673D853AD60}" type="presParOf" srcId="{BE210371-68DD-47ED-A1DE-6F0FEA61304E}" destId="{C5B526FA-2BEC-44B1-960E-D698644755D9}" srcOrd="2" destOrd="0" presId="urn:microsoft.com/office/officeart/2005/8/layout/process3"/>
    <dgm:cxn modelId="{478EC7C4-79F0-4D2C-89DA-277E964AB7B6}" type="presParOf" srcId="{ECF8FF19-E2FF-4CBA-B43F-AA5755D8FC5E}" destId="{C277196C-A0C4-4D46-864A-0D7A5FD78EA3}" srcOrd="3" destOrd="0" presId="urn:microsoft.com/office/officeart/2005/8/layout/process3"/>
    <dgm:cxn modelId="{D29DE03E-7411-408F-959E-09BA45DA7729}" type="presParOf" srcId="{C277196C-A0C4-4D46-864A-0D7A5FD78EA3}" destId="{C85AF808-0CC5-4F69-8B9D-4574BBFDBEA4}" srcOrd="0" destOrd="0" presId="urn:microsoft.com/office/officeart/2005/8/layout/process3"/>
    <dgm:cxn modelId="{56287611-C5BD-4976-A35D-318982FC459C}" type="presParOf" srcId="{ECF8FF19-E2FF-4CBA-B43F-AA5755D8FC5E}" destId="{D608F80E-6222-4406-A557-1170B61A990D}" srcOrd="4" destOrd="0" presId="urn:microsoft.com/office/officeart/2005/8/layout/process3"/>
    <dgm:cxn modelId="{9E19F77D-9A91-4367-973A-A32E251D8F11}" type="presParOf" srcId="{D608F80E-6222-4406-A557-1170B61A990D}" destId="{BE818B29-ABE9-4B91-88EB-17ADC8F2E8C6}" srcOrd="0" destOrd="0" presId="urn:microsoft.com/office/officeart/2005/8/layout/process3"/>
    <dgm:cxn modelId="{A940FA43-87C4-4A88-882E-0857792BD06D}" type="presParOf" srcId="{D608F80E-6222-4406-A557-1170B61A990D}" destId="{BBBC7FDF-F2D4-4F6E-B9BA-585AE1B69514}" srcOrd="1" destOrd="0" presId="urn:microsoft.com/office/officeart/2005/8/layout/process3"/>
    <dgm:cxn modelId="{614C6AE5-C864-48D7-87FD-5D37B662042A}" type="presParOf" srcId="{D608F80E-6222-4406-A557-1170B61A990D}" destId="{9EEA39A3-5C04-4F4E-93CC-0A6B241695B4}" srcOrd="2" destOrd="0" presId="urn:microsoft.com/office/officeart/2005/8/layout/process3"/>
    <dgm:cxn modelId="{22629A1E-A52E-4A12-8A47-D08A3F75604F}" type="presParOf" srcId="{ECF8FF19-E2FF-4CBA-B43F-AA5755D8FC5E}" destId="{A4CE681C-E355-41D8-8CD4-6B803CF79C13}" srcOrd="5" destOrd="0" presId="urn:microsoft.com/office/officeart/2005/8/layout/process3"/>
    <dgm:cxn modelId="{2B33BFD3-5E4D-46B8-858F-38B716DCC899}" type="presParOf" srcId="{A4CE681C-E355-41D8-8CD4-6B803CF79C13}" destId="{C26741FD-C307-45B3-80DE-C863803A5368}" srcOrd="0" destOrd="0" presId="urn:microsoft.com/office/officeart/2005/8/layout/process3"/>
    <dgm:cxn modelId="{88AC20F6-229B-4A59-B074-AB9F4D35E01A}" type="presParOf" srcId="{ECF8FF19-E2FF-4CBA-B43F-AA5755D8FC5E}" destId="{C709519A-CBC3-4B05-9EDF-912DDE2D8752}" srcOrd="6" destOrd="0" presId="urn:microsoft.com/office/officeart/2005/8/layout/process3"/>
    <dgm:cxn modelId="{96B8C18F-F631-4747-BB22-4D4BE0F224D0}" type="presParOf" srcId="{C709519A-CBC3-4B05-9EDF-912DDE2D8752}" destId="{68EAA7B4-E963-42DC-B910-51F98D26CE81}" srcOrd="0" destOrd="0" presId="urn:microsoft.com/office/officeart/2005/8/layout/process3"/>
    <dgm:cxn modelId="{71257E9B-8E2B-401A-BC49-DCD1B7AAE652}" type="presParOf" srcId="{C709519A-CBC3-4B05-9EDF-912DDE2D8752}" destId="{33D67D25-DBDC-4519-822F-7FACC72F0F1B}" srcOrd="1" destOrd="0" presId="urn:microsoft.com/office/officeart/2005/8/layout/process3"/>
    <dgm:cxn modelId="{23FA3EF0-8FD1-4F58-B623-D96567906F12}" type="presParOf" srcId="{C709519A-CBC3-4B05-9EDF-912DDE2D8752}" destId="{99BD2D81-0838-4FC7-A493-CADFCD505D8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BC91CF-88AB-44B8-B9D9-38D718071CE4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</dgm:pt>
    <dgm:pt modelId="{8BC439AA-A2DA-40E8-80A7-47F885D708A6}">
      <dgm:prSet phldrT="[Metin]" custT="1"/>
      <dgm:spPr>
        <a:solidFill>
          <a:schemeClr val="accent6"/>
        </a:solidFill>
      </dgm:spPr>
      <dgm:t>
        <a:bodyPr/>
        <a:lstStyle/>
        <a:p>
          <a:pPr algn="ctr"/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Birim Faaliyetlerini Belirleme</a:t>
          </a:r>
        </a:p>
      </dgm:t>
    </dgm:pt>
    <dgm:pt modelId="{E7FDFA35-53E3-4857-89A1-72A8DFD8C30C}" type="parTrans" cxnId="{D1493897-0BD1-41A8-A8A2-4ED9EC568BA4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8765B-FD46-4CA0-81C0-86D8CBB7DEC1}" type="sibTrans" cxnId="{D1493897-0BD1-41A8-A8A2-4ED9EC568BA4}">
      <dgm:prSet/>
      <dgm:spPr>
        <a:solidFill>
          <a:schemeClr val="accent6"/>
        </a:solidFill>
      </dgm:spPr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5845C-BF4C-449B-BE0D-2AB625E268E8}">
      <dgm:prSet phldrT="[Metin]" custT="1"/>
      <dgm:spPr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5344" tIns="85344" rIns="85344" bIns="45720" numCol="1" spcCol="1270" anchor="t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Değerlendirme ve Onaylama </a:t>
          </a:r>
          <a:endParaRPr lang="tr-TR" sz="1400" kern="120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1A91667-6F8F-4F31-89C8-658573F236D5}" type="parTrans" cxnId="{D526C527-82AF-4EDD-A213-2E1AC8371683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810A9F-7E34-40DF-9316-7AFD2FB5F835}" type="sibTrans" cxnId="{D526C527-82AF-4EDD-A213-2E1AC8371683}">
      <dgm:prSet custT="1"/>
      <dgm:spPr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D4CF664-7CF2-434C-9413-11CC6E3B671C}">
      <dgm:prSet phldrT="[Metin]" custT="1"/>
      <dgm:spPr/>
      <dgm:t>
        <a:bodyPr/>
        <a:lstStyle/>
        <a:p>
          <a:pPr algn="ctr"/>
          <a:r>
            <a:rPr lang="tr-TR" sz="1400" err="1">
              <a:latin typeface="Times New Roman" panose="02020603050405020304" pitchFamily="18" charset="0"/>
              <a:cs typeface="Times New Roman" panose="02020603050405020304" pitchFamily="18" charset="0"/>
            </a:rPr>
            <a:t>BKYS’ye</a:t>
          </a:r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 Giriş</a:t>
          </a:r>
        </a:p>
      </dgm:t>
    </dgm:pt>
    <dgm:pt modelId="{0C34042F-020F-485D-A147-04C2D4A70546}" type="par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DD3AC-C567-40CB-B770-E38C440EC329}" type="sib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31436-244C-4607-AB74-210DFB22FAD3}">
      <dgm:prSet phldrT="[Metin]" custT="1"/>
      <dgm:spPr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5344" tIns="85344" rIns="85344" bIns="45720" numCol="1" spcCol="1270" anchor="t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Konsolide Etme </a:t>
          </a:r>
          <a:endParaRPr lang="tr-TR" sz="14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1D0D1AE-AAB2-4573-AE1E-00C9F046A1A6}" type="parTrans" cxnId="{AA953BA2-E8F7-4FA5-AE13-2527870AA28A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85213-B4E8-4B27-8607-483FFC6B5D6A}" type="sibTrans" cxnId="{AA953BA2-E8F7-4FA5-AE13-2527870AA28A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7F294-A247-4C4B-B2C2-D5FE79435107}">
      <dgm:prSet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tr-TR" sz="1200">
              <a:latin typeface="Times New Roman" panose="02020603050405020304" pitchFamily="18" charset="0"/>
              <a:cs typeface="Times New Roman" panose="02020603050405020304" pitchFamily="18" charset="0"/>
            </a:rPr>
            <a:t>Birim koordinatörleri</a:t>
          </a:r>
        </a:p>
      </dgm:t>
    </dgm:pt>
    <dgm:pt modelId="{1EDC0957-D1E5-4B4F-99ED-749F91B04801}" type="par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D7CF2A-14F0-4C50-9F2C-3A60911D80A8}" type="sib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763F7-3DCD-4688-A79C-EA349994A89F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tr-TR" sz="1200">
              <a:latin typeface="Times New Roman" panose="02020603050405020304" pitchFamily="18" charset="0"/>
              <a:cs typeface="Times New Roman" panose="02020603050405020304" pitchFamily="18" charset="0"/>
            </a:rPr>
            <a:t>Birim kalite koordinatörü</a:t>
          </a:r>
        </a:p>
      </dgm:t>
    </dgm:pt>
    <dgm:pt modelId="{0BCAB61B-8956-4BA8-947C-6F16FEF031BD}" type="parTrans" cxnId="{C8F029F9-AF0C-4174-8DA3-0A078BF8264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FBEE28-C772-45BC-8B54-FACCABAC5E3D}" type="sibTrans" cxnId="{C8F029F9-AF0C-4174-8DA3-0A078BF8264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10E06-469C-4236-AAAF-0D7DF4181803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tr-TR" sz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Birim Kalite Komisyonu</a:t>
          </a:r>
          <a:endParaRPr lang="tr-TR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977951-B0FB-4B77-B6CB-7F32A0A441CF}" type="par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5476AC-AB2B-40AF-A2A6-F788B7B53F6E}" type="sib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48A13A-2B73-4926-8C09-FA8A80099AC0}">
      <dgm:prSet custT="1"/>
      <dgm:spPr/>
      <dgm:t>
        <a:bodyPr/>
        <a:lstStyle/>
        <a:p>
          <a:r>
            <a:rPr lang="tr-TR" sz="11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Birim Kalite Komisyonu Başkanı</a:t>
          </a:r>
          <a:endParaRPr lang="tr-TR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18B07-B5B6-4D74-B422-69B5018E8461}" type="par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E5E9C5-4D3A-4232-902D-EAFE0E581AF6}" type="sib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8FF19-E2FF-4CBA-B43F-AA5755D8FC5E}" type="pres">
      <dgm:prSet presAssocID="{2CBC91CF-88AB-44B8-B9D9-38D718071CE4}" presName="linearFlow" presStyleCnt="0">
        <dgm:presLayoutVars>
          <dgm:dir/>
          <dgm:animLvl val="lvl"/>
          <dgm:resizeHandles val="exact"/>
        </dgm:presLayoutVars>
      </dgm:prSet>
      <dgm:spPr/>
    </dgm:pt>
    <dgm:pt modelId="{809FCD65-C702-4DF9-8EBB-DB1DB90A8A80}" type="pres">
      <dgm:prSet presAssocID="{8BC439AA-A2DA-40E8-80A7-47F885D708A6}" presName="composite" presStyleCnt="0"/>
      <dgm:spPr/>
    </dgm:pt>
    <dgm:pt modelId="{447BA21C-4315-40DC-B156-203BD41ED31D}" type="pres">
      <dgm:prSet presAssocID="{8BC439AA-A2DA-40E8-80A7-47F885D708A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EA73C0-6FE8-4908-9DD9-97620320F1CC}" type="pres">
      <dgm:prSet presAssocID="{8BC439AA-A2DA-40E8-80A7-47F885D708A6}" presName="parSh" presStyleLbl="node1" presStyleIdx="0" presStyleCnt="4" custScaleY="136130"/>
      <dgm:spPr/>
    </dgm:pt>
    <dgm:pt modelId="{C5B01A37-E5BF-485E-A0D9-C802DC11722E}" type="pres">
      <dgm:prSet presAssocID="{8BC439AA-A2DA-40E8-80A7-47F885D708A6}" presName="desTx" presStyleLbl="fgAcc1" presStyleIdx="0" presStyleCnt="4" custScaleX="115449" custScaleY="73381" custLinFactNeighborX="-8157" custLinFactNeighborY="17684">
        <dgm:presLayoutVars>
          <dgm:bulletEnabled val="1"/>
        </dgm:presLayoutVars>
      </dgm:prSet>
      <dgm:spPr/>
    </dgm:pt>
    <dgm:pt modelId="{2B4024AF-BCF6-435C-82C8-3F555B525DF3}" type="pres">
      <dgm:prSet presAssocID="{89C8765B-FD46-4CA0-81C0-86D8CBB7DEC1}" presName="sibTrans" presStyleLbl="sibTrans2D1" presStyleIdx="0" presStyleCnt="3"/>
      <dgm:spPr/>
    </dgm:pt>
    <dgm:pt modelId="{33F765B6-BC9C-458D-B9B1-C5633D1DACFD}" type="pres">
      <dgm:prSet presAssocID="{89C8765B-FD46-4CA0-81C0-86D8CBB7DEC1}" presName="connTx" presStyleLbl="sibTrans2D1" presStyleIdx="0" presStyleCnt="3"/>
      <dgm:spPr/>
    </dgm:pt>
    <dgm:pt modelId="{BE210371-68DD-47ED-A1DE-6F0FEA61304E}" type="pres">
      <dgm:prSet presAssocID="{67831436-244C-4607-AB74-210DFB22FAD3}" presName="composite" presStyleCnt="0"/>
      <dgm:spPr/>
    </dgm:pt>
    <dgm:pt modelId="{578E5F05-CE7E-446D-AA4A-2E999FEE4818}" type="pres">
      <dgm:prSet presAssocID="{67831436-244C-4607-AB74-210DFB22FAD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8889489-945A-41F7-85E6-467FF9A87967}" type="pres">
      <dgm:prSet presAssocID="{67831436-244C-4607-AB74-210DFB22FAD3}" presName="parSh" presStyleLbl="node1" presStyleIdx="1" presStyleCnt="4" custScaleY="129826"/>
      <dgm:spPr>
        <a:xfrm>
          <a:off x="2167956" y="268397"/>
          <a:ext cx="1348918" cy="700960"/>
        </a:xfrm>
        <a:prstGeom prst="roundRect">
          <a:avLst>
            <a:gd name="adj" fmla="val 10000"/>
          </a:avLst>
        </a:prstGeom>
      </dgm:spPr>
    </dgm:pt>
    <dgm:pt modelId="{C5B526FA-2BEC-44B1-960E-D698644755D9}" type="pres">
      <dgm:prSet presAssocID="{67831436-244C-4607-AB74-210DFB22FAD3}" presName="desTx" presStyleLbl="fgAcc1" presStyleIdx="1" presStyleCnt="4" custScaleX="106283" custScaleY="73381" custLinFactNeighborX="-2225" custLinFactNeighborY="13366">
        <dgm:presLayoutVars>
          <dgm:bulletEnabled val="1"/>
        </dgm:presLayoutVars>
      </dgm:prSet>
      <dgm:spPr/>
    </dgm:pt>
    <dgm:pt modelId="{C277196C-A0C4-4D46-864A-0D7A5FD78EA3}" type="pres">
      <dgm:prSet presAssocID="{73A85213-B4E8-4B27-8607-483FFC6B5D6A}" presName="sibTrans" presStyleLbl="sibTrans2D1" presStyleIdx="1" presStyleCnt="3"/>
      <dgm:spPr/>
    </dgm:pt>
    <dgm:pt modelId="{C85AF808-0CC5-4F69-8B9D-4574BBFDBEA4}" type="pres">
      <dgm:prSet presAssocID="{73A85213-B4E8-4B27-8607-483FFC6B5D6A}" presName="connTx" presStyleLbl="sibTrans2D1" presStyleIdx="1" presStyleCnt="3"/>
      <dgm:spPr/>
    </dgm:pt>
    <dgm:pt modelId="{D608F80E-6222-4406-A557-1170B61A990D}" type="pres">
      <dgm:prSet presAssocID="{8685845C-BF4C-449B-BE0D-2AB625E268E8}" presName="composite" presStyleCnt="0"/>
      <dgm:spPr/>
    </dgm:pt>
    <dgm:pt modelId="{BE818B29-ABE9-4B91-88EB-17ADC8F2E8C6}" type="pres">
      <dgm:prSet presAssocID="{8685845C-BF4C-449B-BE0D-2AB625E268E8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BBC7FDF-F2D4-4F6E-B9BA-585AE1B69514}" type="pres">
      <dgm:prSet presAssocID="{8685845C-BF4C-449B-BE0D-2AB625E268E8}" presName="parSh" presStyleLbl="node1" presStyleIdx="2" presStyleCnt="4" custScaleY="116705"/>
      <dgm:spPr>
        <a:xfrm>
          <a:off x="4334840" y="247752"/>
          <a:ext cx="1348918" cy="762897"/>
        </a:xfrm>
        <a:prstGeom prst="roundRect">
          <a:avLst>
            <a:gd name="adj" fmla="val 10000"/>
          </a:avLst>
        </a:prstGeom>
      </dgm:spPr>
    </dgm:pt>
    <dgm:pt modelId="{9EEA39A3-5C04-4F4E-93CC-0A6B241695B4}" type="pres">
      <dgm:prSet presAssocID="{8685845C-BF4C-449B-BE0D-2AB625E268E8}" presName="desTx" presStyleLbl="fgAcc1" presStyleIdx="2" presStyleCnt="4" custScaleY="73381">
        <dgm:presLayoutVars>
          <dgm:bulletEnabled val="1"/>
        </dgm:presLayoutVars>
      </dgm:prSet>
      <dgm:spPr/>
    </dgm:pt>
    <dgm:pt modelId="{A4CE681C-E355-41D8-8CD4-6B803CF79C13}" type="pres">
      <dgm:prSet presAssocID="{B1810A9F-7E34-40DF-9316-7AFD2FB5F835}" presName="sibTrans" presStyleLbl="sibTrans2D1" presStyleIdx="2" presStyleCnt="3"/>
      <dgm:spPr>
        <a:xfrm>
          <a:off x="5888249" y="334130"/>
          <a:ext cx="433521" cy="335841"/>
        </a:xfrm>
        <a:prstGeom prst="rightArrow">
          <a:avLst>
            <a:gd name="adj1" fmla="val 60000"/>
            <a:gd name="adj2" fmla="val 50000"/>
          </a:avLst>
        </a:prstGeom>
      </dgm:spPr>
    </dgm:pt>
    <dgm:pt modelId="{C26741FD-C307-45B3-80DE-C863803A5368}" type="pres">
      <dgm:prSet presAssocID="{B1810A9F-7E34-40DF-9316-7AFD2FB5F835}" presName="connTx" presStyleLbl="sibTrans2D1" presStyleIdx="2" presStyleCnt="3"/>
      <dgm:spPr/>
    </dgm:pt>
    <dgm:pt modelId="{C709519A-CBC3-4B05-9EDF-912DDE2D8752}" type="pres">
      <dgm:prSet presAssocID="{1D4CF664-7CF2-434C-9413-11CC6E3B671C}" presName="composite" presStyleCnt="0"/>
      <dgm:spPr/>
    </dgm:pt>
    <dgm:pt modelId="{68EAA7B4-E963-42DC-B910-51F98D26CE81}" type="pres">
      <dgm:prSet presAssocID="{1D4CF664-7CF2-434C-9413-11CC6E3B671C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3D67D25-DBDC-4519-822F-7FACC72F0F1B}" type="pres">
      <dgm:prSet presAssocID="{1D4CF664-7CF2-434C-9413-11CC6E3B671C}" presName="parSh" presStyleLbl="node1" presStyleIdx="3" presStyleCnt="4" custScaleX="120210" custScaleY="142160"/>
      <dgm:spPr/>
    </dgm:pt>
    <dgm:pt modelId="{99BD2D81-0838-4FC7-A493-CADFCD505D8C}" type="pres">
      <dgm:prSet presAssocID="{1D4CF664-7CF2-434C-9413-11CC6E3B671C}" presName="desTx" presStyleLbl="fgAcc1" presStyleIdx="3" presStyleCnt="4" custScaleY="73381">
        <dgm:presLayoutVars>
          <dgm:bulletEnabled val="1"/>
        </dgm:presLayoutVars>
      </dgm:prSet>
      <dgm:spPr/>
    </dgm:pt>
  </dgm:ptLst>
  <dgm:cxnLst>
    <dgm:cxn modelId="{212E2B0E-7EEA-4822-8F8B-920EB188FB31}" type="presOf" srcId="{89C8765B-FD46-4CA0-81C0-86D8CBB7DEC1}" destId="{2B4024AF-BCF6-435C-82C8-3F555B525DF3}" srcOrd="0" destOrd="0" presId="urn:microsoft.com/office/officeart/2005/8/layout/process3"/>
    <dgm:cxn modelId="{A6ABDB1A-B3C8-41C9-A726-A9615D124155}" type="presOf" srcId="{73A85213-B4E8-4B27-8607-483FFC6B5D6A}" destId="{C277196C-A0C4-4D46-864A-0D7A5FD78EA3}" srcOrd="0" destOrd="0" presId="urn:microsoft.com/office/officeart/2005/8/layout/process3"/>
    <dgm:cxn modelId="{E137E925-110C-4290-88DC-855D9A9A4BF2}" type="presOf" srcId="{67831436-244C-4607-AB74-210DFB22FAD3}" destId="{578E5F05-CE7E-446D-AA4A-2E999FEE4818}" srcOrd="0" destOrd="0" presId="urn:microsoft.com/office/officeart/2005/8/layout/process3"/>
    <dgm:cxn modelId="{D526C527-82AF-4EDD-A213-2E1AC8371683}" srcId="{2CBC91CF-88AB-44B8-B9D9-38D718071CE4}" destId="{8685845C-BF4C-449B-BE0D-2AB625E268E8}" srcOrd="2" destOrd="0" parTransId="{41A91667-6F8F-4F31-89C8-658573F236D5}" sibTransId="{B1810A9F-7E34-40DF-9316-7AFD2FB5F835}"/>
    <dgm:cxn modelId="{38265634-5AC4-44E9-8959-811F3E9E8D72}" type="presOf" srcId="{8BC439AA-A2DA-40E8-80A7-47F885D708A6}" destId="{447BA21C-4315-40DC-B156-203BD41ED31D}" srcOrd="0" destOrd="0" presId="urn:microsoft.com/office/officeart/2005/8/layout/process3"/>
    <dgm:cxn modelId="{01F30D3E-A272-493B-BB06-5FE2F307433D}" type="presOf" srcId="{1B1763F7-3DCD-4688-A79C-EA349994A89F}" destId="{C5B526FA-2BEC-44B1-960E-D698644755D9}" srcOrd="0" destOrd="0" presId="urn:microsoft.com/office/officeart/2005/8/layout/process3"/>
    <dgm:cxn modelId="{DEDB1E68-CF60-4D7B-87D1-40063DDC4F89}" srcId="{2CBC91CF-88AB-44B8-B9D9-38D718071CE4}" destId="{1D4CF664-7CF2-434C-9413-11CC6E3B671C}" srcOrd="3" destOrd="0" parTransId="{0C34042F-020F-485D-A147-04C2D4A70546}" sibTransId="{038DD3AC-C567-40CB-B770-E38C440EC329}"/>
    <dgm:cxn modelId="{72056853-DC2C-45FD-90D8-017DDAD8EEDB}" type="presOf" srcId="{8685845C-BF4C-449B-BE0D-2AB625E268E8}" destId="{BE818B29-ABE9-4B91-88EB-17ADC8F2E8C6}" srcOrd="0" destOrd="0" presId="urn:microsoft.com/office/officeart/2005/8/layout/process3"/>
    <dgm:cxn modelId="{43B4E65A-CFFB-43BB-A790-0D734A7456AB}" srcId="{8BC439AA-A2DA-40E8-80A7-47F885D708A6}" destId="{00B7F294-A247-4C4B-B2C2-D5FE79435107}" srcOrd="0" destOrd="0" parTransId="{1EDC0957-D1E5-4B4F-99ED-749F91B04801}" sibTransId="{9DD7CF2A-14F0-4C50-9F2C-3A60911D80A8}"/>
    <dgm:cxn modelId="{F5441181-3DB4-430F-B2D2-237F4FDDC295}" type="presOf" srcId="{61110E06-469C-4236-AAAF-0D7DF4181803}" destId="{9EEA39A3-5C04-4F4E-93CC-0A6B241695B4}" srcOrd="0" destOrd="0" presId="urn:microsoft.com/office/officeart/2005/8/layout/process3"/>
    <dgm:cxn modelId="{0BCBE08B-56F7-466F-8934-B2B54634D90D}" type="presOf" srcId="{8BC439AA-A2DA-40E8-80A7-47F885D708A6}" destId="{CCEA73C0-6FE8-4908-9DD9-97620320F1CC}" srcOrd="1" destOrd="0" presId="urn:microsoft.com/office/officeart/2005/8/layout/process3"/>
    <dgm:cxn modelId="{D1493897-0BD1-41A8-A8A2-4ED9EC568BA4}" srcId="{2CBC91CF-88AB-44B8-B9D9-38D718071CE4}" destId="{8BC439AA-A2DA-40E8-80A7-47F885D708A6}" srcOrd="0" destOrd="0" parTransId="{E7FDFA35-53E3-4857-89A1-72A8DFD8C30C}" sibTransId="{89C8765B-FD46-4CA0-81C0-86D8CBB7DEC1}"/>
    <dgm:cxn modelId="{0291609F-C7AA-44D5-A408-133341549F4E}" srcId="{8685845C-BF4C-449B-BE0D-2AB625E268E8}" destId="{61110E06-469C-4236-AAAF-0D7DF4181803}" srcOrd="0" destOrd="0" parTransId="{5C977951-B0FB-4B77-B6CB-7F32A0A441CF}" sibTransId="{B25476AC-AB2B-40AF-A2A6-F788B7B53F6E}"/>
    <dgm:cxn modelId="{EDA6E4A1-AC6B-47C8-82D0-E1BA9736E5BE}" type="presOf" srcId="{4448A13A-2B73-4926-8C09-FA8A80099AC0}" destId="{99BD2D81-0838-4FC7-A493-CADFCD505D8C}" srcOrd="0" destOrd="0" presId="urn:microsoft.com/office/officeart/2005/8/layout/process3"/>
    <dgm:cxn modelId="{AA953BA2-E8F7-4FA5-AE13-2527870AA28A}" srcId="{2CBC91CF-88AB-44B8-B9D9-38D718071CE4}" destId="{67831436-244C-4607-AB74-210DFB22FAD3}" srcOrd="1" destOrd="0" parTransId="{31D0D1AE-AAB2-4573-AE1E-00C9F046A1A6}" sibTransId="{73A85213-B4E8-4B27-8607-483FFC6B5D6A}"/>
    <dgm:cxn modelId="{D7746CA2-1F82-4671-A206-3088F307D2CB}" type="presOf" srcId="{B1810A9F-7E34-40DF-9316-7AFD2FB5F835}" destId="{C26741FD-C307-45B3-80DE-C863803A5368}" srcOrd="1" destOrd="0" presId="urn:microsoft.com/office/officeart/2005/8/layout/process3"/>
    <dgm:cxn modelId="{8ED8E8A3-4A6A-4962-983A-F164E0DEE450}" type="presOf" srcId="{67831436-244C-4607-AB74-210DFB22FAD3}" destId="{48889489-945A-41F7-85E6-467FF9A87967}" srcOrd="1" destOrd="0" presId="urn:microsoft.com/office/officeart/2005/8/layout/process3"/>
    <dgm:cxn modelId="{CE4AB7AB-09EB-4337-B912-D7FEB3401846}" srcId="{1D4CF664-7CF2-434C-9413-11CC6E3B671C}" destId="{4448A13A-2B73-4926-8C09-FA8A80099AC0}" srcOrd="0" destOrd="0" parTransId="{D1018B07-B5B6-4D74-B422-69B5018E8461}" sibTransId="{85E5E9C5-4D3A-4232-902D-EAFE0E581AF6}"/>
    <dgm:cxn modelId="{23123BAF-0C1C-44C7-B0B6-A19813C30178}" type="presOf" srcId="{00B7F294-A247-4C4B-B2C2-D5FE79435107}" destId="{C5B01A37-E5BF-485E-A0D9-C802DC11722E}" srcOrd="0" destOrd="0" presId="urn:microsoft.com/office/officeart/2005/8/layout/process3"/>
    <dgm:cxn modelId="{1346BDBC-1230-4EC6-965A-B12B746411E9}" type="presOf" srcId="{1D4CF664-7CF2-434C-9413-11CC6E3B671C}" destId="{68EAA7B4-E963-42DC-B910-51F98D26CE81}" srcOrd="0" destOrd="0" presId="urn:microsoft.com/office/officeart/2005/8/layout/process3"/>
    <dgm:cxn modelId="{8E5202D8-3453-41FF-9666-EE6835CB8CCF}" type="presOf" srcId="{89C8765B-FD46-4CA0-81C0-86D8CBB7DEC1}" destId="{33F765B6-BC9C-458D-B9B1-C5633D1DACFD}" srcOrd="1" destOrd="0" presId="urn:microsoft.com/office/officeart/2005/8/layout/process3"/>
    <dgm:cxn modelId="{F1D1B3DC-64DC-4A22-9AE0-141A731AB52E}" type="presOf" srcId="{8685845C-BF4C-449B-BE0D-2AB625E268E8}" destId="{BBBC7FDF-F2D4-4F6E-B9BA-585AE1B69514}" srcOrd="1" destOrd="0" presId="urn:microsoft.com/office/officeart/2005/8/layout/process3"/>
    <dgm:cxn modelId="{027B7FE8-FED9-4FB5-A64D-6050B0878605}" type="presOf" srcId="{B1810A9F-7E34-40DF-9316-7AFD2FB5F835}" destId="{A4CE681C-E355-41D8-8CD4-6B803CF79C13}" srcOrd="0" destOrd="0" presId="urn:microsoft.com/office/officeart/2005/8/layout/process3"/>
    <dgm:cxn modelId="{935BF8EB-A992-40B7-9470-76B0B2BB3D70}" type="presOf" srcId="{73A85213-B4E8-4B27-8607-483FFC6B5D6A}" destId="{C85AF808-0CC5-4F69-8B9D-4574BBFDBEA4}" srcOrd="1" destOrd="0" presId="urn:microsoft.com/office/officeart/2005/8/layout/process3"/>
    <dgm:cxn modelId="{C8F029F9-AF0C-4174-8DA3-0A078BF82647}" srcId="{67831436-244C-4607-AB74-210DFB22FAD3}" destId="{1B1763F7-3DCD-4688-A79C-EA349994A89F}" srcOrd="0" destOrd="0" parTransId="{0BCAB61B-8956-4BA8-947C-6F16FEF031BD}" sibTransId="{27FBEE28-C772-45BC-8B54-FACCABAC5E3D}"/>
    <dgm:cxn modelId="{EAC810FA-5929-436C-B749-B815F31504D9}" type="presOf" srcId="{2CBC91CF-88AB-44B8-B9D9-38D718071CE4}" destId="{ECF8FF19-E2FF-4CBA-B43F-AA5755D8FC5E}" srcOrd="0" destOrd="0" presId="urn:microsoft.com/office/officeart/2005/8/layout/process3"/>
    <dgm:cxn modelId="{F1B104FC-8541-43B7-977D-14E9E7EB2453}" type="presOf" srcId="{1D4CF664-7CF2-434C-9413-11CC6E3B671C}" destId="{33D67D25-DBDC-4519-822F-7FACC72F0F1B}" srcOrd="1" destOrd="0" presId="urn:microsoft.com/office/officeart/2005/8/layout/process3"/>
    <dgm:cxn modelId="{050AAD88-FF8F-4B9F-8207-2D38A3A06A67}" type="presParOf" srcId="{ECF8FF19-E2FF-4CBA-B43F-AA5755D8FC5E}" destId="{809FCD65-C702-4DF9-8EBB-DB1DB90A8A80}" srcOrd="0" destOrd="0" presId="urn:microsoft.com/office/officeart/2005/8/layout/process3"/>
    <dgm:cxn modelId="{9CE0B725-B85E-41A1-A373-3378C6646684}" type="presParOf" srcId="{809FCD65-C702-4DF9-8EBB-DB1DB90A8A80}" destId="{447BA21C-4315-40DC-B156-203BD41ED31D}" srcOrd="0" destOrd="0" presId="urn:microsoft.com/office/officeart/2005/8/layout/process3"/>
    <dgm:cxn modelId="{1D29E1EE-3A7C-48D7-852F-8265C24F32D3}" type="presParOf" srcId="{809FCD65-C702-4DF9-8EBB-DB1DB90A8A80}" destId="{CCEA73C0-6FE8-4908-9DD9-97620320F1CC}" srcOrd="1" destOrd="0" presId="urn:microsoft.com/office/officeart/2005/8/layout/process3"/>
    <dgm:cxn modelId="{2844F765-C258-45EC-AB56-3B34EA07C62A}" type="presParOf" srcId="{809FCD65-C702-4DF9-8EBB-DB1DB90A8A80}" destId="{C5B01A37-E5BF-485E-A0D9-C802DC11722E}" srcOrd="2" destOrd="0" presId="urn:microsoft.com/office/officeart/2005/8/layout/process3"/>
    <dgm:cxn modelId="{B7CFDEDD-E375-4DB9-8975-CE89FCF85029}" type="presParOf" srcId="{ECF8FF19-E2FF-4CBA-B43F-AA5755D8FC5E}" destId="{2B4024AF-BCF6-435C-82C8-3F555B525DF3}" srcOrd="1" destOrd="0" presId="urn:microsoft.com/office/officeart/2005/8/layout/process3"/>
    <dgm:cxn modelId="{4B9C0D02-6195-4494-B568-B663629D4E61}" type="presParOf" srcId="{2B4024AF-BCF6-435C-82C8-3F555B525DF3}" destId="{33F765B6-BC9C-458D-B9B1-C5633D1DACFD}" srcOrd="0" destOrd="0" presId="urn:microsoft.com/office/officeart/2005/8/layout/process3"/>
    <dgm:cxn modelId="{E3A21276-95EE-4116-8CA9-8C6D38D80C2F}" type="presParOf" srcId="{ECF8FF19-E2FF-4CBA-B43F-AA5755D8FC5E}" destId="{BE210371-68DD-47ED-A1DE-6F0FEA61304E}" srcOrd="2" destOrd="0" presId="urn:microsoft.com/office/officeart/2005/8/layout/process3"/>
    <dgm:cxn modelId="{1239323A-28EF-4FA7-957B-AA8DC28CD9FF}" type="presParOf" srcId="{BE210371-68DD-47ED-A1DE-6F0FEA61304E}" destId="{578E5F05-CE7E-446D-AA4A-2E999FEE4818}" srcOrd="0" destOrd="0" presId="urn:microsoft.com/office/officeart/2005/8/layout/process3"/>
    <dgm:cxn modelId="{FAA8FD29-CCA5-4768-9DA4-E5015D43AE95}" type="presParOf" srcId="{BE210371-68DD-47ED-A1DE-6F0FEA61304E}" destId="{48889489-945A-41F7-85E6-467FF9A87967}" srcOrd="1" destOrd="0" presId="urn:microsoft.com/office/officeart/2005/8/layout/process3"/>
    <dgm:cxn modelId="{32B1D021-8483-4065-B888-D673D853AD60}" type="presParOf" srcId="{BE210371-68DD-47ED-A1DE-6F0FEA61304E}" destId="{C5B526FA-2BEC-44B1-960E-D698644755D9}" srcOrd="2" destOrd="0" presId="urn:microsoft.com/office/officeart/2005/8/layout/process3"/>
    <dgm:cxn modelId="{478EC7C4-79F0-4D2C-89DA-277E964AB7B6}" type="presParOf" srcId="{ECF8FF19-E2FF-4CBA-B43F-AA5755D8FC5E}" destId="{C277196C-A0C4-4D46-864A-0D7A5FD78EA3}" srcOrd="3" destOrd="0" presId="urn:microsoft.com/office/officeart/2005/8/layout/process3"/>
    <dgm:cxn modelId="{D29DE03E-7411-408F-959E-09BA45DA7729}" type="presParOf" srcId="{C277196C-A0C4-4D46-864A-0D7A5FD78EA3}" destId="{C85AF808-0CC5-4F69-8B9D-4574BBFDBEA4}" srcOrd="0" destOrd="0" presId="urn:microsoft.com/office/officeart/2005/8/layout/process3"/>
    <dgm:cxn modelId="{56287611-C5BD-4976-A35D-318982FC459C}" type="presParOf" srcId="{ECF8FF19-E2FF-4CBA-B43F-AA5755D8FC5E}" destId="{D608F80E-6222-4406-A557-1170B61A990D}" srcOrd="4" destOrd="0" presId="urn:microsoft.com/office/officeart/2005/8/layout/process3"/>
    <dgm:cxn modelId="{9E19F77D-9A91-4367-973A-A32E251D8F11}" type="presParOf" srcId="{D608F80E-6222-4406-A557-1170B61A990D}" destId="{BE818B29-ABE9-4B91-88EB-17ADC8F2E8C6}" srcOrd="0" destOrd="0" presId="urn:microsoft.com/office/officeart/2005/8/layout/process3"/>
    <dgm:cxn modelId="{A940FA43-87C4-4A88-882E-0857792BD06D}" type="presParOf" srcId="{D608F80E-6222-4406-A557-1170B61A990D}" destId="{BBBC7FDF-F2D4-4F6E-B9BA-585AE1B69514}" srcOrd="1" destOrd="0" presId="urn:microsoft.com/office/officeart/2005/8/layout/process3"/>
    <dgm:cxn modelId="{614C6AE5-C864-48D7-87FD-5D37B662042A}" type="presParOf" srcId="{D608F80E-6222-4406-A557-1170B61A990D}" destId="{9EEA39A3-5C04-4F4E-93CC-0A6B241695B4}" srcOrd="2" destOrd="0" presId="urn:microsoft.com/office/officeart/2005/8/layout/process3"/>
    <dgm:cxn modelId="{22629A1E-A52E-4A12-8A47-D08A3F75604F}" type="presParOf" srcId="{ECF8FF19-E2FF-4CBA-B43F-AA5755D8FC5E}" destId="{A4CE681C-E355-41D8-8CD4-6B803CF79C13}" srcOrd="5" destOrd="0" presId="urn:microsoft.com/office/officeart/2005/8/layout/process3"/>
    <dgm:cxn modelId="{2B33BFD3-5E4D-46B8-858F-38B716DCC899}" type="presParOf" srcId="{A4CE681C-E355-41D8-8CD4-6B803CF79C13}" destId="{C26741FD-C307-45B3-80DE-C863803A5368}" srcOrd="0" destOrd="0" presId="urn:microsoft.com/office/officeart/2005/8/layout/process3"/>
    <dgm:cxn modelId="{88AC20F6-229B-4A59-B074-AB9F4D35E01A}" type="presParOf" srcId="{ECF8FF19-E2FF-4CBA-B43F-AA5755D8FC5E}" destId="{C709519A-CBC3-4B05-9EDF-912DDE2D8752}" srcOrd="6" destOrd="0" presId="urn:microsoft.com/office/officeart/2005/8/layout/process3"/>
    <dgm:cxn modelId="{96B8C18F-F631-4747-BB22-4D4BE0F224D0}" type="presParOf" srcId="{C709519A-CBC3-4B05-9EDF-912DDE2D8752}" destId="{68EAA7B4-E963-42DC-B910-51F98D26CE81}" srcOrd="0" destOrd="0" presId="urn:microsoft.com/office/officeart/2005/8/layout/process3"/>
    <dgm:cxn modelId="{71257E9B-8E2B-401A-BC49-DCD1B7AAE652}" type="presParOf" srcId="{C709519A-CBC3-4B05-9EDF-912DDE2D8752}" destId="{33D67D25-DBDC-4519-822F-7FACC72F0F1B}" srcOrd="1" destOrd="0" presId="urn:microsoft.com/office/officeart/2005/8/layout/process3"/>
    <dgm:cxn modelId="{23FA3EF0-8FD1-4F58-B623-D96567906F12}" type="presParOf" srcId="{C709519A-CBC3-4B05-9EDF-912DDE2D8752}" destId="{99BD2D81-0838-4FC7-A493-CADFCD505D8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BC91CF-88AB-44B8-B9D9-38D718071CE4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</dgm:pt>
    <dgm:pt modelId="{8685845C-BF4C-449B-BE0D-2AB625E268E8}">
      <dgm:prSet phldrT="[Metin]" custT="1"/>
      <dgm:spPr/>
      <dgm:t>
        <a:bodyPr/>
        <a:lstStyle/>
        <a:p>
          <a:pPr algn="ctr"/>
          <a:r>
            <a:rPr lang="tr-TR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Değerlendirme ve Onaylama</a:t>
          </a:r>
          <a:endParaRPr lang="tr-TR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91667-6F8F-4F31-89C8-658573F236D5}" type="parTrans" cxnId="{D526C527-82AF-4EDD-A213-2E1AC8371683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810A9F-7E34-40DF-9316-7AFD2FB5F835}" type="sibTrans" cxnId="{D526C527-82AF-4EDD-A213-2E1AC8371683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4CF664-7CF2-434C-9413-11CC6E3B671C}">
      <dgm:prSet phldrT="[Metin]" custT="1"/>
      <dgm:spPr/>
      <dgm:t>
        <a:bodyPr/>
        <a:lstStyle/>
        <a:p>
          <a:pPr algn="ctr"/>
          <a:r>
            <a:rPr lang="tr-TR" sz="1400" err="1">
              <a:latin typeface="Times New Roman" panose="02020603050405020304" pitchFamily="18" charset="0"/>
              <a:cs typeface="Times New Roman" panose="02020603050405020304" pitchFamily="18" charset="0"/>
            </a:rPr>
            <a:t>BKYS’ye</a:t>
          </a:r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 girme</a:t>
          </a:r>
        </a:p>
      </dgm:t>
    </dgm:pt>
    <dgm:pt modelId="{0C34042F-020F-485D-A147-04C2D4A70546}" type="par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DD3AC-C567-40CB-B770-E38C440EC329}" type="sib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7F294-A247-4C4B-B2C2-D5FE79435107}">
      <dgm:prSet custT="1"/>
      <dgm:spPr/>
      <dgm:t>
        <a:bodyPr/>
        <a:lstStyle/>
        <a:p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Birim Kalite Koordinatörleri</a:t>
          </a:r>
        </a:p>
      </dgm:t>
    </dgm:pt>
    <dgm:pt modelId="{1EDC0957-D1E5-4B4F-99ED-749F91B04801}" type="par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D7CF2A-14F0-4C50-9F2C-3A60911D80A8}" type="sib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10E06-469C-4236-AAAF-0D7DF4181803}">
      <dgm:prSet custT="1"/>
      <dgm:spPr/>
      <dgm:t>
        <a:bodyPr/>
        <a:lstStyle/>
        <a:p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Genel Sekreter başkanlığında toplantı</a:t>
          </a:r>
        </a:p>
      </dgm:t>
    </dgm:pt>
    <dgm:pt modelId="{5C977951-B0FB-4B77-B6CB-7F32A0A441CF}" type="par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5476AC-AB2B-40AF-A2A6-F788B7B53F6E}" type="sib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48A13A-2B73-4926-8C09-FA8A80099AC0}">
      <dgm:prSet custT="1"/>
      <dgm:spPr/>
      <dgm:t>
        <a:bodyPr/>
        <a:lstStyle/>
        <a:p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Birim Kalite Koordinatörleri</a:t>
          </a:r>
        </a:p>
      </dgm:t>
    </dgm:pt>
    <dgm:pt modelId="{D1018B07-B5B6-4D74-B422-69B5018E8461}" type="par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E5E9C5-4D3A-4232-902D-EAFE0E581AF6}" type="sib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439AA-A2DA-40E8-80A7-47F885D708A6}">
      <dgm:prSet phldrT="[Metin]" custT="1"/>
      <dgm:spPr/>
      <dgm:t>
        <a:bodyPr/>
        <a:lstStyle/>
        <a:p>
          <a:pPr algn="ctr"/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Faaliyetlerin Belirlenmesi</a:t>
          </a:r>
        </a:p>
      </dgm:t>
    </dgm:pt>
    <dgm:pt modelId="{89C8765B-FD46-4CA0-81C0-86D8CBB7DEC1}" type="sibTrans" cxnId="{D1493897-0BD1-41A8-A8A2-4ED9EC568BA4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DFA35-53E3-4857-89A1-72A8DFD8C30C}" type="parTrans" cxnId="{D1493897-0BD1-41A8-A8A2-4ED9EC568BA4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8FF19-E2FF-4CBA-B43F-AA5755D8FC5E}" type="pres">
      <dgm:prSet presAssocID="{2CBC91CF-88AB-44B8-B9D9-38D718071CE4}" presName="linearFlow" presStyleCnt="0">
        <dgm:presLayoutVars>
          <dgm:dir/>
          <dgm:animLvl val="lvl"/>
          <dgm:resizeHandles val="exact"/>
        </dgm:presLayoutVars>
      </dgm:prSet>
      <dgm:spPr/>
    </dgm:pt>
    <dgm:pt modelId="{809FCD65-C702-4DF9-8EBB-DB1DB90A8A80}" type="pres">
      <dgm:prSet presAssocID="{8BC439AA-A2DA-40E8-80A7-47F885D708A6}" presName="composite" presStyleCnt="0"/>
      <dgm:spPr/>
    </dgm:pt>
    <dgm:pt modelId="{447BA21C-4315-40DC-B156-203BD41ED31D}" type="pres">
      <dgm:prSet presAssocID="{8BC439AA-A2DA-40E8-80A7-47F885D708A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CEA73C0-6FE8-4908-9DD9-97620320F1CC}" type="pres">
      <dgm:prSet presAssocID="{8BC439AA-A2DA-40E8-80A7-47F885D708A6}" presName="parSh" presStyleLbl="node1" presStyleIdx="0" presStyleCnt="3" custScaleY="127346"/>
      <dgm:spPr/>
    </dgm:pt>
    <dgm:pt modelId="{C5B01A37-E5BF-485E-A0D9-C802DC11722E}" type="pres">
      <dgm:prSet presAssocID="{8BC439AA-A2DA-40E8-80A7-47F885D708A6}" presName="desTx" presStyleLbl="fgAcc1" presStyleIdx="0" presStyleCnt="3" custScaleY="65021" custLinFactNeighborX="-1605" custLinFactNeighborY="-5937">
        <dgm:presLayoutVars>
          <dgm:bulletEnabled val="1"/>
        </dgm:presLayoutVars>
      </dgm:prSet>
      <dgm:spPr/>
    </dgm:pt>
    <dgm:pt modelId="{2B4024AF-BCF6-435C-82C8-3F555B525DF3}" type="pres">
      <dgm:prSet presAssocID="{89C8765B-FD46-4CA0-81C0-86D8CBB7DEC1}" presName="sibTrans" presStyleLbl="sibTrans2D1" presStyleIdx="0" presStyleCnt="2"/>
      <dgm:spPr/>
    </dgm:pt>
    <dgm:pt modelId="{33F765B6-BC9C-458D-B9B1-C5633D1DACFD}" type="pres">
      <dgm:prSet presAssocID="{89C8765B-FD46-4CA0-81C0-86D8CBB7DEC1}" presName="connTx" presStyleLbl="sibTrans2D1" presStyleIdx="0" presStyleCnt="2"/>
      <dgm:spPr/>
    </dgm:pt>
    <dgm:pt modelId="{D608F80E-6222-4406-A557-1170B61A990D}" type="pres">
      <dgm:prSet presAssocID="{8685845C-BF4C-449B-BE0D-2AB625E268E8}" presName="composite" presStyleCnt="0"/>
      <dgm:spPr/>
    </dgm:pt>
    <dgm:pt modelId="{BE818B29-ABE9-4B91-88EB-17ADC8F2E8C6}" type="pres">
      <dgm:prSet presAssocID="{8685845C-BF4C-449B-BE0D-2AB625E268E8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BBC7FDF-F2D4-4F6E-B9BA-585AE1B69514}" type="pres">
      <dgm:prSet presAssocID="{8685845C-BF4C-449B-BE0D-2AB625E268E8}" presName="parSh" presStyleLbl="node1" presStyleIdx="1" presStyleCnt="3" custScaleY="133784"/>
      <dgm:spPr/>
    </dgm:pt>
    <dgm:pt modelId="{9EEA39A3-5C04-4F4E-93CC-0A6B241695B4}" type="pres">
      <dgm:prSet presAssocID="{8685845C-BF4C-449B-BE0D-2AB625E268E8}" presName="desTx" presStyleLbl="fgAcc1" presStyleIdx="1" presStyleCnt="3" custScaleX="106810" custLinFactNeighborX="-729" custLinFactNeighborY="13433">
        <dgm:presLayoutVars>
          <dgm:bulletEnabled val="1"/>
        </dgm:presLayoutVars>
      </dgm:prSet>
      <dgm:spPr/>
    </dgm:pt>
    <dgm:pt modelId="{A4CE681C-E355-41D8-8CD4-6B803CF79C13}" type="pres">
      <dgm:prSet presAssocID="{B1810A9F-7E34-40DF-9316-7AFD2FB5F835}" presName="sibTrans" presStyleLbl="sibTrans2D1" presStyleIdx="1" presStyleCnt="2"/>
      <dgm:spPr/>
    </dgm:pt>
    <dgm:pt modelId="{C26741FD-C307-45B3-80DE-C863803A5368}" type="pres">
      <dgm:prSet presAssocID="{B1810A9F-7E34-40DF-9316-7AFD2FB5F835}" presName="connTx" presStyleLbl="sibTrans2D1" presStyleIdx="1" presStyleCnt="2"/>
      <dgm:spPr/>
    </dgm:pt>
    <dgm:pt modelId="{C709519A-CBC3-4B05-9EDF-912DDE2D8752}" type="pres">
      <dgm:prSet presAssocID="{1D4CF664-7CF2-434C-9413-11CC6E3B671C}" presName="composite" presStyleCnt="0"/>
      <dgm:spPr/>
    </dgm:pt>
    <dgm:pt modelId="{68EAA7B4-E963-42DC-B910-51F98D26CE81}" type="pres">
      <dgm:prSet presAssocID="{1D4CF664-7CF2-434C-9413-11CC6E3B671C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3D67D25-DBDC-4519-822F-7FACC72F0F1B}" type="pres">
      <dgm:prSet presAssocID="{1D4CF664-7CF2-434C-9413-11CC6E3B671C}" presName="parSh" presStyleLbl="node1" presStyleIdx="2" presStyleCnt="3" custLinFactNeighborX="4921" custLinFactNeighborY="-2812"/>
      <dgm:spPr/>
    </dgm:pt>
    <dgm:pt modelId="{99BD2D81-0838-4FC7-A493-CADFCD505D8C}" type="pres">
      <dgm:prSet presAssocID="{1D4CF664-7CF2-434C-9413-11CC6E3B671C}" presName="desTx" presStyleLbl="fgAcc1" presStyleIdx="2" presStyleCnt="3" custLinFactNeighborX="-4641" custLinFactNeighborY="13433">
        <dgm:presLayoutVars>
          <dgm:bulletEnabled val="1"/>
        </dgm:presLayoutVars>
      </dgm:prSet>
      <dgm:spPr/>
    </dgm:pt>
  </dgm:ptLst>
  <dgm:cxnLst>
    <dgm:cxn modelId="{212E2B0E-7EEA-4822-8F8B-920EB188FB31}" type="presOf" srcId="{89C8765B-FD46-4CA0-81C0-86D8CBB7DEC1}" destId="{2B4024AF-BCF6-435C-82C8-3F555B525DF3}" srcOrd="0" destOrd="0" presId="urn:microsoft.com/office/officeart/2005/8/layout/process3"/>
    <dgm:cxn modelId="{D526C527-82AF-4EDD-A213-2E1AC8371683}" srcId="{2CBC91CF-88AB-44B8-B9D9-38D718071CE4}" destId="{8685845C-BF4C-449B-BE0D-2AB625E268E8}" srcOrd="1" destOrd="0" parTransId="{41A91667-6F8F-4F31-89C8-658573F236D5}" sibTransId="{B1810A9F-7E34-40DF-9316-7AFD2FB5F835}"/>
    <dgm:cxn modelId="{38265634-5AC4-44E9-8959-811F3E9E8D72}" type="presOf" srcId="{8BC439AA-A2DA-40E8-80A7-47F885D708A6}" destId="{447BA21C-4315-40DC-B156-203BD41ED31D}" srcOrd="0" destOrd="0" presId="urn:microsoft.com/office/officeart/2005/8/layout/process3"/>
    <dgm:cxn modelId="{DEDB1E68-CF60-4D7B-87D1-40063DDC4F89}" srcId="{2CBC91CF-88AB-44B8-B9D9-38D718071CE4}" destId="{1D4CF664-7CF2-434C-9413-11CC6E3B671C}" srcOrd="2" destOrd="0" parTransId="{0C34042F-020F-485D-A147-04C2D4A70546}" sibTransId="{038DD3AC-C567-40CB-B770-E38C440EC329}"/>
    <dgm:cxn modelId="{72056853-DC2C-45FD-90D8-017DDAD8EEDB}" type="presOf" srcId="{8685845C-BF4C-449B-BE0D-2AB625E268E8}" destId="{BE818B29-ABE9-4B91-88EB-17ADC8F2E8C6}" srcOrd="0" destOrd="0" presId="urn:microsoft.com/office/officeart/2005/8/layout/process3"/>
    <dgm:cxn modelId="{43B4E65A-CFFB-43BB-A790-0D734A7456AB}" srcId="{8BC439AA-A2DA-40E8-80A7-47F885D708A6}" destId="{00B7F294-A247-4C4B-B2C2-D5FE79435107}" srcOrd="0" destOrd="0" parTransId="{1EDC0957-D1E5-4B4F-99ED-749F91B04801}" sibTransId="{9DD7CF2A-14F0-4C50-9F2C-3A60911D80A8}"/>
    <dgm:cxn modelId="{F5441181-3DB4-430F-B2D2-237F4FDDC295}" type="presOf" srcId="{61110E06-469C-4236-AAAF-0D7DF4181803}" destId="{9EEA39A3-5C04-4F4E-93CC-0A6B241695B4}" srcOrd="0" destOrd="0" presId="urn:microsoft.com/office/officeart/2005/8/layout/process3"/>
    <dgm:cxn modelId="{0BCBE08B-56F7-466F-8934-B2B54634D90D}" type="presOf" srcId="{8BC439AA-A2DA-40E8-80A7-47F885D708A6}" destId="{CCEA73C0-6FE8-4908-9DD9-97620320F1CC}" srcOrd="1" destOrd="0" presId="urn:microsoft.com/office/officeart/2005/8/layout/process3"/>
    <dgm:cxn modelId="{D1493897-0BD1-41A8-A8A2-4ED9EC568BA4}" srcId="{2CBC91CF-88AB-44B8-B9D9-38D718071CE4}" destId="{8BC439AA-A2DA-40E8-80A7-47F885D708A6}" srcOrd="0" destOrd="0" parTransId="{E7FDFA35-53E3-4857-89A1-72A8DFD8C30C}" sibTransId="{89C8765B-FD46-4CA0-81C0-86D8CBB7DEC1}"/>
    <dgm:cxn modelId="{0291609F-C7AA-44D5-A408-133341549F4E}" srcId="{8685845C-BF4C-449B-BE0D-2AB625E268E8}" destId="{61110E06-469C-4236-AAAF-0D7DF4181803}" srcOrd="0" destOrd="0" parTransId="{5C977951-B0FB-4B77-B6CB-7F32A0A441CF}" sibTransId="{B25476AC-AB2B-40AF-A2A6-F788B7B53F6E}"/>
    <dgm:cxn modelId="{EDA6E4A1-AC6B-47C8-82D0-E1BA9736E5BE}" type="presOf" srcId="{4448A13A-2B73-4926-8C09-FA8A80099AC0}" destId="{99BD2D81-0838-4FC7-A493-CADFCD505D8C}" srcOrd="0" destOrd="0" presId="urn:microsoft.com/office/officeart/2005/8/layout/process3"/>
    <dgm:cxn modelId="{D7746CA2-1F82-4671-A206-3088F307D2CB}" type="presOf" srcId="{B1810A9F-7E34-40DF-9316-7AFD2FB5F835}" destId="{C26741FD-C307-45B3-80DE-C863803A5368}" srcOrd="1" destOrd="0" presId="urn:microsoft.com/office/officeart/2005/8/layout/process3"/>
    <dgm:cxn modelId="{CE4AB7AB-09EB-4337-B912-D7FEB3401846}" srcId="{1D4CF664-7CF2-434C-9413-11CC6E3B671C}" destId="{4448A13A-2B73-4926-8C09-FA8A80099AC0}" srcOrd="0" destOrd="0" parTransId="{D1018B07-B5B6-4D74-B422-69B5018E8461}" sibTransId="{85E5E9C5-4D3A-4232-902D-EAFE0E581AF6}"/>
    <dgm:cxn modelId="{23123BAF-0C1C-44C7-B0B6-A19813C30178}" type="presOf" srcId="{00B7F294-A247-4C4B-B2C2-D5FE79435107}" destId="{C5B01A37-E5BF-485E-A0D9-C802DC11722E}" srcOrd="0" destOrd="0" presId="urn:microsoft.com/office/officeart/2005/8/layout/process3"/>
    <dgm:cxn modelId="{1346BDBC-1230-4EC6-965A-B12B746411E9}" type="presOf" srcId="{1D4CF664-7CF2-434C-9413-11CC6E3B671C}" destId="{68EAA7B4-E963-42DC-B910-51F98D26CE81}" srcOrd="0" destOrd="0" presId="urn:microsoft.com/office/officeart/2005/8/layout/process3"/>
    <dgm:cxn modelId="{8E5202D8-3453-41FF-9666-EE6835CB8CCF}" type="presOf" srcId="{89C8765B-FD46-4CA0-81C0-86D8CBB7DEC1}" destId="{33F765B6-BC9C-458D-B9B1-C5633D1DACFD}" srcOrd="1" destOrd="0" presId="urn:microsoft.com/office/officeart/2005/8/layout/process3"/>
    <dgm:cxn modelId="{F1D1B3DC-64DC-4A22-9AE0-141A731AB52E}" type="presOf" srcId="{8685845C-BF4C-449B-BE0D-2AB625E268E8}" destId="{BBBC7FDF-F2D4-4F6E-B9BA-585AE1B69514}" srcOrd="1" destOrd="0" presId="urn:microsoft.com/office/officeart/2005/8/layout/process3"/>
    <dgm:cxn modelId="{027B7FE8-FED9-4FB5-A64D-6050B0878605}" type="presOf" srcId="{B1810A9F-7E34-40DF-9316-7AFD2FB5F835}" destId="{A4CE681C-E355-41D8-8CD4-6B803CF79C13}" srcOrd="0" destOrd="0" presId="urn:microsoft.com/office/officeart/2005/8/layout/process3"/>
    <dgm:cxn modelId="{EAC810FA-5929-436C-B749-B815F31504D9}" type="presOf" srcId="{2CBC91CF-88AB-44B8-B9D9-38D718071CE4}" destId="{ECF8FF19-E2FF-4CBA-B43F-AA5755D8FC5E}" srcOrd="0" destOrd="0" presId="urn:microsoft.com/office/officeart/2005/8/layout/process3"/>
    <dgm:cxn modelId="{F1B104FC-8541-43B7-977D-14E9E7EB2453}" type="presOf" srcId="{1D4CF664-7CF2-434C-9413-11CC6E3B671C}" destId="{33D67D25-DBDC-4519-822F-7FACC72F0F1B}" srcOrd="1" destOrd="0" presId="urn:microsoft.com/office/officeart/2005/8/layout/process3"/>
    <dgm:cxn modelId="{050AAD88-FF8F-4B9F-8207-2D38A3A06A67}" type="presParOf" srcId="{ECF8FF19-E2FF-4CBA-B43F-AA5755D8FC5E}" destId="{809FCD65-C702-4DF9-8EBB-DB1DB90A8A80}" srcOrd="0" destOrd="0" presId="urn:microsoft.com/office/officeart/2005/8/layout/process3"/>
    <dgm:cxn modelId="{9CE0B725-B85E-41A1-A373-3378C6646684}" type="presParOf" srcId="{809FCD65-C702-4DF9-8EBB-DB1DB90A8A80}" destId="{447BA21C-4315-40DC-B156-203BD41ED31D}" srcOrd="0" destOrd="0" presId="urn:microsoft.com/office/officeart/2005/8/layout/process3"/>
    <dgm:cxn modelId="{1D29E1EE-3A7C-48D7-852F-8265C24F32D3}" type="presParOf" srcId="{809FCD65-C702-4DF9-8EBB-DB1DB90A8A80}" destId="{CCEA73C0-6FE8-4908-9DD9-97620320F1CC}" srcOrd="1" destOrd="0" presId="urn:microsoft.com/office/officeart/2005/8/layout/process3"/>
    <dgm:cxn modelId="{2844F765-C258-45EC-AB56-3B34EA07C62A}" type="presParOf" srcId="{809FCD65-C702-4DF9-8EBB-DB1DB90A8A80}" destId="{C5B01A37-E5BF-485E-A0D9-C802DC11722E}" srcOrd="2" destOrd="0" presId="urn:microsoft.com/office/officeart/2005/8/layout/process3"/>
    <dgm:cxn modelId="{B7CFDEDD-E375-4DB9-8975-CE89FCF85029}" type="presParOf" srcId="{ECF8FF19-E2FF-4CBA-B43F-AA5755D8FC5E}" destId="{2B4024AF-BCF6-435C-82C8-3F555B525DF3}" srcOrd="1" destOrd="0" presId="urn:microsoft.com/office/officeart/2005/8/layout/process3"/>
    <dgm:cxn modelId="{4B9C0D02-6195-4494-B568-B663629D4E61}" type="presParOf" srcId="{2B4024AF-BCF6-435C-82C8-3F555B525DF3}" destId="{33F765B6-BC9C-458D-B9B1-C5633D1DACFD}" srcOrd="0" destOrd="0" presId="urn:microsoft.com/office/officeart/2005/8/layout/process3"/>
    <dgm:cxn modelId="{56287611-C5BD-4976-A35D-318982FC459C}" type="presParOf" srcId="{ECF8FF19-E2FF-4CBA-B43F-AA5755D8FC5E}" destId="{D608F80E-6222-4406-A557-1170B61A990D}" srcOrd="2" destOrd="0" presId="urn:microsoft.com/office/officeart/2005/8/layout/process3"/>
    <dgm:cxn modelId="{9E19F77D-9A91-4367-973A-A32E251D8F11}" type="presParOf" srcId="{D608F80E-6222-4406-A557-1170B61A990D}" destId="{BE818B29-ABE9-4B91-88EB-17ADC8F2E8C6}" srcOrd="0" destOrd="0" presId="urn:microsoft.com/office/officeart/2005/8/layout/process3"/>
    <dgm:cxn modelId="{A940FA43-87C4-4A88-882E-0857792BD06D}" type="presParOf" srcId="{D608F80E-6222-4406-A557-1170B61A990D}" destId="{BBBC7FDF-F2D4-4F6E-B9BA-585AE1B69514}" srcOrd="1" destOrd="0" presId="urn:microsoft.com/office/officeart/2005/8/layout/process3"/>
    <dgm:cxn modelId="{614C6AE5-C864-48D7-87FD-5D37B662042A}" type="presParOf" srcId="{D608F80E-6222-4406-A557-1170B61A990D}" destId="{9EEA39A3-5C04-4F4E-93CC-0A6B241695B4}" srcOrd="2" destOrd="0" presId="urn:microsoft.com/office/officeart/2005/8/layout/process3"/>
    <dgm:cxn modelId="{22629A1E-A52E-4A12-8A47-D08A3F75604F}" type="presParOf" srcId="{ECF8FF19-E2FF-4CBA-B43F-AA5755D8FC5E}" destId="{A4CE681C-E355-41D8-8CD4-6B803CF79C13}" srcOrd="3" destOrd="0" presId="urn:microsoft.com/office/officeart/2005/8/layout/process3"/>
    <dgm:cxn modelId="{2B33BFD3-5E4D-46B8-858F-38B716DCC899}" type="presParOf" srcId="{A4CE681C-E355-41D8-8CD4-6B803CF79C13}" destId="{C26741FD-C307-45B3-80DE-C863803A5368}" srcOrd="0" destOrd="0" presId="urn:microsoft.com/office/officeart/2005/8/layout/process3"/>
    <dgm:cxn modelId="{88AC20F6-229B-4A59-B074-AB9F4D35E01A}" type="presParOf" srcId="{ECF8FF19-E2FF-4CBA-B43F-AA5755D8FC5E}" destId="{C709519A-CBC3-4B05-9EDF-912DDE2D8752}" srcOrd="4" destOrd="0" presId="urn:microsoft.com/office/officeart/2005/8/layout/process3"/>
    <dgm:cxn modelId="{96B8C18F-F631-4747-BB22-4D4BE0F224D0}" type="presParOf" srcId="{C709519A-CBC3-4B05-9EDF-912DDE2D8752}" destId="{68EAA7B4-E963-42DC-B910-51F98D26CE81}" srcOrd="0" destOrd="0" presId="urn:microsoft.com/office/officeart/2005/8/layout/process3"/>
    <dgm:cxn modelId="{71257E9B-8E2B-401A-BC49-DCD1B7AAE652}" type="presParOf" srcId="{C709519A-CBC3-4B05-9EDF-912DDE2D8752}" destId="{33D67D25-DBDC-4519-822F-7FACC72F0F1B}" srcOrd="1" destOrd="0" presId="urn:microsoft.com/office/officeart/2005/8/layout/process3"/>
    <dgm:cxn modelId="{23FA3EF0-8FD1-4F58-B623-D96567906F12}" type="presParOf" srcId="{C709519A-CBC3-4B05-9EDF-912DDE2D8752}" destId="{99BD2D81-0838-4FC7-A493-CADFCD505D8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BC91CF-88AB-44B8-B9D9-38D718071CE4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</dgm:pt>
    <dgm:pt modelId="{8685845C-BF4C-449B-BE0D-2AB625E268E8}">
      <dgm:prSet phldrT="[Metin]" custT="1"/>
      <dgm:spPr/>
      <dgm:t>
        <a:bodyPr/>
        <a:lstStyle/>
        <a:p>
          <a:pPr algn="ctr"/>
          <a:r>
            <a:rPr lang="tr-TR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Değerlendirme ve Onaylama</a:t>
          </a:r>
          <a:endParaRPr lang="tr-TR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91667-6F8F-4F31-89C8-658573F236D5}" type="parTrans" cxnId="{D526C527-82AF-4EDD-A213-2E1AC8371683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810A9F-7E34-40DF-9316-7AFD2FB5F835}" type="sibTrans" cxnId="{D526C527-82AF-4EDD-A213-2E1AC8371683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4CF664-7CF2-434C-9413-11CC6E3B671C}">
      <dgm:prSet phldrT="[Metin]" custT="1"/>
      <dgm:spPr/>
      <dgm:t>
        <a:bodyPr/>
        <a:lstStyle/>
        <a:p>
          <a:pPr algn="ctr"/>
          <a:r>
            <a:rPr lang="tr-TR" sz="1400" err="1">
              <a:latin typeface="Times New Roman" panose="02020603050405020304" pitchFamily="18" charset="0"/>
              <a:cs typeface="Times New Roman" panose="02020603050405020304" pitchFamily="18" charset="0"/>
            </a:rPr>
            <a:t>BKYS’ye</a:t>
          </a:r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 girme</a:t>
          </a:r>
        </a:p>
      </dgm:t>
    </dgm:pt>
    <dgm:pt modelId="{0C34042F-020F-485D-A147-04C2D4A70546}" type="par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DD3AC-C567-40CB-B770-E38C440EC329}" type="sibTrans" cxnId="{DEDB1E68-CF60-4D7B-87D1-40063DDC4F89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7F294-A247-4C4B-B2C2-D5FE79435107}">
      <dgm:prSet custT="1"/>
      <dgm:spPr/>
      <dgm:t>
        <a:bodyPr/>
        <a:lstStyle/>
        <a:p>
          <a:r>
            <a:rPr lang="tr-TR" sz="1200">
              <a:latin typeface="Times New Roman" panose="02020603050405020304" pitchFamily="18" charset="0"/>
              <a:cs typeface="Times New Roman" panose="02020603050405020304" pitchFamily="18" charset="0"/>
            </a:rPr>
            <a:t>Birim Kalite Koordinatörleri</a:t>
          </a:r>
        </a:p>
      </dgm:t>
    </dgm:pt>
    <dgm:pt modelId="{1EDC0957-D1E5-4B4F-99ED-749F91B04801}" type="par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D7CF2A-14F0-4C50-9F2C-3A60911D80A8}" type="sibTrans" cxnId="{43B4E65A-CFFB-43BB-A790-0D734A7456AB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10E06-469C-4236-AAAF-0D7DF4181803}">
      <dgm:prSet custT="1"/>
      <dgm:spPr/>
      <dgm:t>
        <a:bodyPr/>
        <a:lstStyle/>
        <a:p>
          <a:r>
            <a:rPr lang="tr-TR" sz="1400" err="1">
              <a:latin typeface="Times New Roman" panose="02020603050405020304" pitchFamily="18" charset="0"/>
              <a:cs typeface="Times New Roman" panose="02020603050405020304" pitchFamily="18" charset="0"/>
            </a:rPr>
            <a:t>UAM’lardan</a:t>
          </a:r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 Sorumlu Rektör Yardımcısı başkanlığında toplantı</a:t>
          </a:r>
        </a:p>
      </dgm:t>
    </dgm:pt>
    <dgm:pt modelId="{5C977951-B0FB-4B77-B6CB-7F32A0A441CF}" type="par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5476AC-AB2B-40AF-A2A6-F788B7B53F6E}" type="sibTrans" cxnId="{0291609F-C7AA-44D5-A408-133341549F4E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48A13A-2B73-4926-8C09-FA8A80099AC0}">
      <dgm:prSet custT="1"/>
      <dgm:spPr/>
      <dgm:t>
        <a:bodyPr/>
        <a:lstStyle/>
        <a:p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Birim Kalite Koordinatörleri</a:t>
          </a:r>
        </a:p>
      </dgm:t>
    </dgm:pt>
    <dgm:pt modelId="{D1018B07-B5B6-4D74-B422-69B5018E8461}" type="par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E5E9C5-4D3A-4232-902D-EAFE0E581AF6}" type="sibTrans" cxnId="{CE4AB7AB-09EB-4337-B912-D7FEB3401846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439AA-A2DA-40E8-80A7-47F885D708A6}">
      <dgm:prSet phldrT="[Metin]" custT="1"/>
      <dgm:spPr/>
      <dgm:t>
        <a:bodyPr/>
        <a:lstStyle/>
        <a:p>
          <a:pPr algn="ctr"/>
          <a:r>
            <a:rPr lang="tr-TR" sz="1400">
              <a:latin typeface="Times New Roman" panose="02020603050405020304" pitchFamily="18" charset="0"/>
              <a:cs typeface="Times New Roman" panose="02020603050405020304" pitchFamily="18" charset="0"/>
            </a:rPr>
            <a:t>Faaliyetlerin Belirlenmesi</a:t>
          </a:r>
        </a:p>
      </dgm:t>
    </dgm:pt>
    <dgm:pt modelId="{89C8765B-FD46-4CA0-81C0-86D8CBB7DEC1}" type="sibTrans" cxnId="{D1493897-0BD1-41A8-A8A2-4ED9EC568BA4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DFA35-53E3-4857-89A1-72A8DFD8C30C}" type="parTrans" cxnId="{D1493897-0BD1-41A8-A8A2-4ED9EC568BA4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8FF19-E2FF-4CBA-B43F-AA5755D8FC5E}" type="pres">
      <dgm:prSet presAssocID="{2CBC91CF-88AB-44B8-B9D9-38D718071CE4}" presName="linearFlow" presStyleCnt="0">
        <dgm:presLayoutVars>
          <dgm:dir/>
          <dgm:animLvl val="lvl"/>
          <dgm:resizeHandles val="exact"/>
        </dgm:presLayoutVars>
      </dgm:prSet>
      <dgm:spPr/>
    </dgm:pt>
    <dgm:pt modelId="{809FCD65-C702-4DF9-8EBB-DB1DB90A8A80}" type="pres">
      <dgm:prSet presAssocID="{8BC439AA-A2DA-40E8-80A7-47F885D708A6}" presName="composite" presStyleCnt="0"/>
      <dgm:spPr/>
    </dgm:pt>
    <dgm:pt modelId="{447BA21C-4315-40DC-B156-203BD41ED31D}" type="pres">
      <dgm:prSet presAssocID="{8BC439AA-A2DA-40E8-80A7-47F885D708A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CEA73C0-6FE8-4908-9DD9-97620320F1CC}" type="pres">
      <dgm:prSet presAssocID="{8BC439AA-A2DA-40E8-80A7-47F885D708A6}" presName="parSh" presStyleLbl="node1" presStyleIdx="0" presStyleCnt="3" custLinFactNeighborX="535" custLinFactNeighborY="19465"/>
      <dgm:spPr/>
    </dgm:pt>
    <dgm:pt modelId="{C5B01A37-E5BF-485E-A0D9-C802DC11722E}" type="pres">
      <dgm:prSet presAssocID="{8BC439AA-A2DA-40E8-80A7-47F885D708A6}" presName="desTx" presStyleLbl="fgAcc1" presStyleIdx="0" presStyleCnt="3" custScaleY="50253" custLinFactNeighborX="-2140" custLinFactNeighborY="-9572">
        <dgm:presLayoutVars>
          <dgm:bulletEnabled val="1"/>
        </dgm:presLayoutVars>
      </dgm:prSet>
      <dgm:spPr/>
    </dgm:pt>
    <dgm:pt modelId="{2B4024AF-BCF6-435C-82C8-3F555B525DF3}" type="pres">
      <dgm:prSet presAssocID="{89C8765B-FD46-4CA0-81C0-86D8CBB7DEC1}" presName="sibTrans" presStyleLbl="sibTrans2D1" presStyleIdx="0" presStyleCnt="2" custScaleX="109382" custScaleY="106433"/>
      <dgm:spPr/>
    </dgm:pt>
    <dgm:pt modelId="{33F765B6-BC9C-458D-B9B1-C5633D1DACFD}" type="pres">
      <dgm:prSet presAssocID="{89C8765B-FD46-4CA0-81C0-86D8CBB7DEC1}" presName="connTx" presStyleLbl="sibTrans2D1" presStyleIdx="0" presStyleCnt="2"/>
      <dgm:spPr/>
    </dgm:pt>
    <dgm:pt modelId="{D608F80E-6222-4406-A557-1170B61A990D}" type="pres">
      <dgm:prSet presAssocID="{8685845C-BF4C-449B-BE0D-2AB625E268E8}" presName="composite" presStyleCnt="0"/>
      <dgm:spPr/>
    </dgm:pt>
    <dgm:pt modelId="{BE818B29-ABE9-4B91-88EB-17ADC8F2E8C6}" type="pres">
      <dgm:prSet presAssocID="{8685845C-BF4C-449B-BE0D-2AB625E268E8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BBC7FDF-F2D4-4F6E-B9BA-585AE1B69514}" type="pres">
      <dgm:prSet presAssocID="{8685845C-BF4C-449B-BE0D-2AB625E268E8}" presName="parSh" presStyleLbl="node1" presStyleIdx="1" presStyleCnt="3" custLinFactNeighborY="16751"/>
      <dgm:spPr/>
    </dgm:pt>
    <dgm:pt modelId="{9EEA39A3-5C04-4F4E-93CC-0A6B241695B4}" type="pres">
      <dgm:prSet presAssocID="{8685845C-BF4C-449B-BE0D-2AB625E268E8}" presName="desTx" presStyleLbl="fgAcc1" presStyleIdx="1" presStyleCnt="3" custScaleX="114065" custScaleY="50478" custLinFactNeighborX="-2740" custLinFactNeighborY="12861">
        <dgm:presLayoutVars>
          <dgm:bulletEnabled val="1"/>
        </dgm:presLayoutVars>
      </dgm:prSet>
      <dgm:spPr/>
    </dgm:pt>
    <dgm:pt modelId="{A4CE681C-E355-41D8-8CD4-6B803CF79C13}" type="pres">
      <dgm:prSet presAssocID="{B1810A9F-7E34-40DF-9316-7AFD2FB5F835}" presName="sibTrans" presStyleLbl="sibTrans2D1" presStyleIdx="1" presStyleCnt="2"/>
      <dgm:spPr/>
    </dgm:pt>
    <dgm:pt modelId="{C26741FD-C307-45B3-80DE-C863803A5368}" type="pres">
      <dgm:prSet presAssocID="{B1810A9F-7E34-40DF-9316-7AFD2FB5F835}" presName="connTx" presStyleLbl="sibTrans2D1" presStyleIdx="1" presStyleCnt="2"/>
      <dgm:spPr/>
    </dgm:pt>
    <dgm:pt modelId="{C709519A-CBC3-4B05-9EDF-912DDE2D8752}" type="pres">
      <dgm:prSet presAssocID="{1D4CF664-7CF2-434C-9413-11CC6E3B671C}" presName="composite" presStyleCnt="0"/>
      <dgm:spPr/>
    </dgm:pt>
    <dgm:pt modelId="{68EAA7B4-E963-42DC-B910-51F98D26CE81}" type="pres">
      <dgm:prSet presAssocID="{1D4CF664-7CF2-434C-9413-11CC6E3B671C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3D67D25-DBDC-4519-822F-7FACC72F0F1B}" type="pres">
      <dgm:prSet presAssocID="{1D4CF664-7CF2-434C-9413-11CC6E3B671C}" presName="parSh" presStyleLbl="node1" presStyleIdx="2" presStyleCnt="3" custLinFactNeighborX="1610" custLinFactNeighborY="6795"/>
      <dgm:spPr/>
    </dgm:pt>
    <dgm:pt modelId="{99BD2D81-0838-4FC7-A493-CADFCD505D8C}" type="pres">
      <dgm:prSet presAssocID="{1D4CF664-7CF2-434C-9413-11CC6E3B671C}" presName="desTx" presStyleLbl="fgAcc1" presStyleIdx="2" presStyleCnt="3" custScaleY="41971" custLinFactNeighborX="-7316" custLinFactNeighborY="-11643">
        <dgm:presLayoutVars>
          <dgm:bulletEnabled val="1"/>
        </dgm:presLayoutVars>
      </dgm:prSet>
      <dgm:spPr/>
    </dgm:pt>
  </dgm:ptLst>
  <dgm:cxnLst>
    <dgm:cxn modelId="{212E2B0E-7EEA-4822-8F8B-920EB188FB31}" type="presOf" srcId="{89C8765B-FD46-4CA0-81C0-86D8CBB7DEC1}" destId="{2B4024AF-BCF6-435C-82C8-3F555B525DF3}" srcOrd="0" destOrd="0" presId="urn:microsoft.com/office/officeart/2005/8/layout/process3"/>
    <dgm:cxn modelId="{D526C527-82AF-4EDD-A213-2E1AC8371683}" srcId="{2CBC91CF-88AB-44B8-B9D9-38D718071CE4}" destId="{8685845C-BF4C-449B-BE0D-2AB625E268E8}" srcOrd="1" destOrd="0" parTransId="{41A91667-6F8F-4F31-89C8-658573F236D5}" sibTransId="{B1810A9F-7E34-40DF-9316-7AFD2FB5F835}"/>
    <dgm:cxn modelId="{38265634-5AC4-44E9-8959-811F3E9E8D72}" type="presOf" srcId="{8BC439AA-A2DA-40E8-80A7-47F885D708A6}" destId="{447BA21C-4315-40DC-B156-203BD41ED31D}" srcOrd="0" destOrd="0" presId="urn:microsoft.com/office/officeart/2005/8/layout/process3"/>
    <dgm:cxn modelId="{DEDB1E68-CF60-4D7B-87D1-40063DDC4F89}" srcId="{2CBC91CF-88AB-44B8-B9D9-38D718071CE4}" destId="{1D4CF664-7CF2-434C-9413-11CC6E3B671C}" srcOrd="2" destOrd="0" parTransId="{0C34042F-020F-485D-A147-04C2D4A70546}" sibTransId="{038DD3AC-C567-40CB-B770-E38C440EC329}"/>
    <dgm:cxn modelId="{72056853-DC2C-45FD-90D8-017DDAD8EEDB}" type="presOf" srcId="{8685845C-BF4C-449B-BE0D-2AB625E268E8}" destId="{BE818B29-ABE9-4B91-88EB-17ADC8F2E8C6}" srcOrd="0" destOrd="0" presId="urn:microsoft.com/office/officeart/2005/8/layout/process3"/>
    <dgm:cxn modelId="{43B4E65A-CFFB-43BB-A790-0D734A7456AB}" srcId="{8BC439AA-A2DA-40E8-80A7-47F885D708A6}" destId="{00B7F294-A247-4C4B-B2C2-D5FE79435107}" srcOrd="0" destOrd="0" parTransId="{1EDC0957-D1E5-4B4F-99ED-749F91B04801}" sibTransId="{9DD7CF2A-14F0-4C50-9F2C-3A60911D80A8}"/>
    <dgm:cxn modelId="{F5441181-3DB4-430F-B2D2-237F4FDDC295}" type="presOf" srcId="{61110E06-469C-4236-AAAF-0D7DF4181803}" destId="{9EEA39A3-5C04-4F4E-93CC-0A6B241695B4}" srcOrd="0" destOrd="0" presId="urn:microsoft.com/office/officeart/2005/8/layout/process3"/>
    <dgm:cxn modelId="{0BCBE08B-56F7-466F-8934-B2B54634D90D}" type="presOf" srcId="{8BC439AA-A2DA-40E8-80A7-47F885D708A6}" destId="{CCEA73C0-6FE8-4908-9DD9-97620320F1CC}" srcOrd="1" destOrd="0" presId="urn:microsoft.com/office/officeart/2005/8/layout/process3"/>
    <dgm:cxn modelId="{D1493897-0BD1-41A8-A8A2-4ED9EC568BA4}" srcId="{2CBC91CF-88AB-44B8-B9D9-38D718071CE4}" destId="{8BC439AA-A2DA-40E8-80A7-47F885D708A6}" srcOrd="0" destOrd="0" parTransId="{E7FDFA35-53E3-4857-89A1-72A8DFD8C30C}" sibTransId="{89C8765B-FD46-4CA0-81C0-86D8CBB7DEC1}"/>
    <dgm:cxn modelId="{0291609F-C7AA-44D5-A408-133341549F4E}" srcId="{8685845C-BF4C-449B-BE0D-2AB625E268E8}" destId="{61110E06-469C-4236-AAAF-0D7DF4181803}" srcOrd="0" destOrd="0" parTransId="{5C977951-B0FB-4B77-B6CB-7F32A0A441CF}" sibTransId="{B25476AC-AB2B-40AF-A2A6-F788B7B53F6E}"/>
    <dgm:cxn modelId="{EDA6E4A1-AC6B-47C8-82D0-E1BA9736E5BE}" type="presOf" srcId="{4448A13A-2B73-4926-8C09-FA8A80099AC0}" destId="{99BD2D81-0838-4FC7-A493-CADFCD505D8C}" srcOrd="0" destOrd="0" presId="urn:microsoft.com/office/officeart/2005/8/layout/process3"/>
    <dgm:cxn modelId="{D7746CA2-1F82-4671-A206-3088F307D2CB}" type="presOf" srcId="{B1810A9F-7E34-40DF-9316-7AFD2FB5F835}" destId="{C26741FD-C307-45B3-80DE-C863803A5368}" srcOrd="1" destOrd="0" presId="urn:microsoft.com/office/officeart/2005/8/layout/process3"/>
    <dgm:cxn modelId="{CE4AB7AB-09EB-4337-B912-D7FEB3401846}" srcId="{1D4CF664-7CF2-434C-9413-11CC6E3B671C}" destId="{4448A13A-2B73-4926-8C09-FA8A80099AC0}" srcOrd="0" destOrd="0" parTransId="{D1018B07-B5B6-4D74-B422-69B5018E8461}" sibTransId="{85E5E9C5-4D3A-4232-902D-EAFE0E581AF6}"/>
    <dgm:cxn modelId="{23123BAF-0C1C-44C7-B0B6-A19813C30178}" type="presOf" srcId="{00B7F294-A247-4C4B-B2C2-D5FE79435107}" destId="{C5B01A37-E5BF-485E-A0D9-C802DC11722E}" srcOrd="0" destOrd="0" presId="urn:microsoft.com/office/officeart/2005/8/layout/process3"/>
    <dgm:cxn modelId="{1346BDBC-1230-4EC6-965A-B12B746411E9}" type="presOf" srcId="{1D4CF664-7CF2-434C-9413-11CC6E3B671C}" destId="{68EAA7B4-E963-42DC-B910-51F98D26CE81}" srcOrd="0" destOrd="0" presId="urn:microsoft.com/office/officeart/2005/8/layout/process3"/>
    <dgm:cxn modelId="{8E5202D8-3453-41FF-9666-EE6835CB8CCF}" type="presOf" srcId="{89C8765B-FD46-4CA0-81C0-86D8CBB7DEC1}" destId="{33F765B6-BC9C-458D-B9B1-C5633D1DACFD}" srcOrd="1" destOrd="0" presId="urn:microsoft.com/office/officeart/2005/8/layout/process3"/>
    <dgm:cxn modelId="{F1D1B3DC-64DC-4A22-9AE0-141A731AB52E}" type="presOf" srcId="{8685845C-BF4C-449B-BE0D-2AB625E268E8}" destId="{BBBC7FDF-F2D4-4F6E-B9BA-585AE1B69514}" srcOrd="1" destOrd="0" presId="urn:microsoft.com/office/officeart/2005/8/layout/process3"/>
    <dgm:cxn modelId="{027B7FE8-FED9-4FB5-A64D-6050B0878605}" type="presOf" srcId="{B1810A9F-7E34-40DF-9316-7AFD2FB5F835}" destId="{A4CE681C-E355-41D8-8CD4-6B803CF79C13}" srcOrd="0" destOrd="0" presId="urn:microsoft.com/office/officeart/2005/8/layout/process3"/>
    <dgm:cxn modelId="{EAC810FA-5929-436C-B749-B815F31504D9}" type="presOf" srcId="{2CBC91CF-88AB-44B8-B9D9-38D718071CE4}" destId="{ECF8FF19-E2FF-4CBA-B43F-AA5755D8FC5E}" srcOrd="0" destOrd="0" presId="urn:microsoft.com/office/officeart/2005/8/layout/process3"/>
    <dgm:cxn modelId="{F1B104FC-8541-43B7-977D-14E9E7EB2453}" type="presOf" srcId="{1D4CF664-7CF2-434C-9413-11CC6E3B671C}" destId="{33D67D25-DBDC-4519-822F-7FACC72F0F1B}" srcOrd="1" destOrd="0" presId="urn:microsoft.com/office/officeart/2005/8/layout/process3"/>
    <dgm:cxn modelId="{050AAD88-FF8F-4B9F-8207-2D38A3A06A67}" type="presParOf" srcId="{ECF8FF19-E2FF-4CBA-B43F-AA5755D8FC5E}" destId="{809FCD65-C702-4DF9-8EBB-DB1DB90A8A80}" srcOrd="0" destOrd="0" presId="urn:microsoft.com/office/officeart/2005/8/layout/process3"/>
    <dgm:cxn modelId="{9CE0B725-B85E-41A1-A373-3378C6646684}" type="presParOf" srcId="{809FCD65-C702-4DF9-8EBB-DB1DB90A8A80}" destId="{447BA21C-4315-40DC-B156-203BD41ED31D}" srcOrd="0" destOrd="0" presId="urn:microsoft.com/office/officeart/2005/8/layout/process3"/>
    <dgm:cxn modelId="{1D29E1EE-3A7C-48D7-852F-8265C24F32D3}" type="presParOf" srcId="{809FCD65-C702-4DF9-8EBB-DB1DB90A8A80}" destId="{CCEA73C0-6FE8-4908-9DD9-97620320F1CC}" srcOrd="1" destOrd="0" presId="urn:microsoft.com/office/officeart/2005/8/layout/process3"/>
    <dgm:cxn modelId="{2844F765-C258-45EC-AB56-3B34EA07C62A}" type="presParOf" srcId="{809FCD65-C702-4DF9-8EBB-DB1DB90A8A80}" destId="{C5B01A37-E5BF-485E-A0D9-C802DC11722E}" srcOrd="2" destOrd="0" presId="urn:microsoft.com/office/officeart/2005/8/layout/process3"/>
    <dgm:cxn modelId="{B7CFDEDD-E375-4DB9-8975-CE89FCF85029}" type="presParOf" srcId="{ECF8FF19-E2FF-4CBA-B43F-AA5755D8FC5E}" destId="{2B4024AF-BCF6-435C-82C8-3F555B525DF3}" srcOrd="1" destOrd="0" presId="urn:microsoft.com/office/officeart/2005/8/layout/process3"/>
    <dgm:cxn modelId="{4B9C0D02-6195-4494-B568-B663629D4E61}" type="presParOf" srcId="{2B4024AF-BCF6-435C-82C8-3F555B525DF3}" destId="{33F765B6-BC9C-458D-B9B1-C5633D1DACFD}" srcOrd="0" destOrd="0" presId="urn:microsoft.com/office/officeart/2005/8/layout/process3"/>
    <dgm:cxn modelId="{56287611-C5BD-4976-A35D-318982FC459C}" type="presParOf" srcId="{ECF8FF19-E2FF-4CBA-B43F-AA5755D8FC5E}" destId="{D608F80E-6222-4406-A557-1170B61A990D}" srcOrd="2" destOrd="0" presId="urn:microsoft.com/office/officeart/2005/8/layout/process3"/>
    <dgm:cxn modelId="{9E19F77D-9A91-4367-973A-A32E251D8F11}" type="presParOf" srcId="{D608F80E-6222-4406-A557-1170B61A990D}" destId="{BE818B29-ABE9-4B91-88EB-17ADC8F2E8C6}" srcOrd="0" destOrd="0" presId="urn:microsoft.com/office/officeart/2005/8/layout/process3"/>
    <dgm:cxn modelId="{A940FA43-87C4-4A88-882E-0857792BD06D}" type="presParOf" srcId="{D608F80E-6222-4406-A557-1170B61A990D}" destId="{BBBC7FDF-F2D4-4F6E-B9BA-585AE1B69514}" srcOrd="1" destOrd="0" presId="urn:microsoft.com/office/officeart/2005/8/layout/process3"/>
    <dgm:cxn modelId="{614C6AE5-C864-48D7-87FD-5D37B662042A}" type="presParOf" srcId="{D608F80E-6222-4406-A557-1170B61A990D}" destId="{9EEA39A3-5C04-4F4E-93CC-0A6B241695B4}" srcOrd="2" destOrd="0" presId="urn:microsoft.com/office/officeart/2005/8/layout/process3"/>
    <dgm:cxn modelId="{22629A1E-A52E-4A12-8A47-D08A3F75604F}" type="presParOf" srcId="{ECF8FF19-E2FF-4CBA-B43F-AA5755D8FC5E}" destId="{A4CE681C-E355-41D8-8CD4-6B803CF79C13}" srcOrd="3" destOrd="0" presId="urn:microsoft.com/office/officeart/2005/8/layout/process3"/>
    <dgm:cxn modelId="{2B33BFD3-5E4D-46B8-858F-38B716DCC899}" type="presParOf" srcId="{A4CE681C-E355-41D8-8CD4-6B803CF79C13}" destId="{C26741FD-C307-45B3-80DE-C863803A5368}" srcOrd="0" destOrd="0" presId="urn:microsoft.com/office/officeart/2005/8/layout/process3"/>
    <dgm:cxn modelId="{88AC20F6-229B-4A59-B074-AB9F4D35E01A}" type="presParOf" srcId="{ECF8FF19-E2FF-4CBA-B43F-AA5755D8FC5E}" destId="{C709519A-CBC3-4B05-9EDF-912DDE2D8752}" srcOrd="4" destOrd="0" presId="urn:microsoft.com/office/officeart/2005/8/layout/process3"/>
    <dgm:cxn modelId="{96B8C18F-F631-4747-BB22-4D4BE0F224D0}" type="presParOf" srcId="{C709519A-CBC3-4B05-9EDF-912DDE2D8752}" destId="{68EAA7B4-E963-42DC-B910-51F98D26CE81}" srcOrd="0" destOrd="0" presId="urn:microsoft.com/office/officeart/2005/8/layout/process3"/>
    <dgm:cxn modelId="{71257E9B-8E2B-401A-BC49-DCD1B7AAE652}" type="presParOf" srcId="{C709519A-CBC3-4B05-9EDF-912DDE2D8752}" destId="{33D67D25-DBDC-4519-822F-7FACC72F0F1B}" srcOrd="1" destOrd="0" presId="urn:microsoft.com/office/officeart/2005/8/layout/process3"/>
    <dgm:cxn modelId="{23FA3EF0-8FD1-4F58-B623-D96567906F12}" type="presParOf" srcId="{C709519A-CBC3-4B05-9EDF-912DDE2D8752}" destId="{99BD2D81-0838-4FC7-A493-CADFCD505D8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FF489BE-86CF-4A66-A25A-DB9D0EF32409}" type="doc">
      <dgm:prSet loTypeId="urn:microsoft.com/office/officeart/2005/8/layout/hProcess1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DE032FD-9134-4B01-8102-8117DDA3447F}">
      <dgm:prSet phldrT="[Metin]" custT="1"/>
      <dgm:spPr>
        <a:solidFill>
          <a:schemeClr val="accent1"/>
        </a:solidFill>
      </dgm:spPr>
      <dgm:t>
        <a:bodyPr/>
        <a:lstStyle/>
        <a:p>
          <a:pPr algn="ctr"/>
          <a:r>
            <a:rPr lang="tr-TR" sz="2200" b="1" i="0">
              <a:effectLst/>
            </a:rPr>
            <a:t>Veri Yönetimi ve Yapay Zeka Daire Başkanlığı kurulması</a:t>
          </a:r>
        </a:p>
      </dgm:t>
    </dgm:pt>
    <dgm:pt modelId="{6CCB19FC-21E5-481F-B857-521928275746}" type="parTrans" cxnId="{F973193B-20CD-4E9F-A9C2-9E4E675DF07E}">
      <dgm:prSet/>
      <dgm:spPr/>
      <dgm:t>
        <a:bodyPr/>
        <a:lstStyle/>
        <a:p>
          <a:endParaRPr lang="tr-TR"/>
        </a:p>
      </dgm:t>
    </dgm:pt>
    <dgm:pt modelId="{355A8724-6E75-40CD-B617-D446DA5982BC}" type="sibTrans" cxnId="{F973193B-20CD-4E9F-A9C2-9E4E675DF07E}">
      <dgm:prSet/>
      <dgm:spPr/>
      <dgm:t>
        <a:bodyPr/>
        <a:lstStyle/>
        <a:p>
          <a:endParaRPr lang="tr-TR"/>
        </a:p>
      </dgm:t>
    </dgm:pt>
    <dgm:pt modelId="{1EE54D4D-6024-4EC0-ABC7-7CBBAC8A5BA8}">
      <dgm:prSet phldrT="[Metin]" custT="1"/>
      <dgm:spPr>
        <a:solidFill>
          <a:schemeClr val="accent2"/>
        </a:solidFill>
      </dgm:spPr>
      <dgm:t>
        <a:bodyPr/>
        <a:lstStyle/>
        <a:p>
          <a:pPr algn="ctr"/>
          <a:endParaRPr lang="tr-TR" sz="1600"/>
        </a:p>
        <a:p>
          <a:pPr algn="ctr"/>
          <a:endParaRPr lang="tr-TR" sz="2400"/>
        </a:p>
        <a:p>
          <a:pPr algn="ctr"/>
          <a:r>
            <a:rPr lang="tr-TR" sz="2200" b="1"/>
            <a:t>8 Üniversite'de pilot çalışmaların başlatılması</a:t>
          </a:r>
        </a:p>
      </dgm:t>
    </dgm:pt>
    <dgm:pt modelId="{278A3651-3645-4875-AF0F-963E745E699F}" type="parTrans" cxnId="{E8A6DE92-EF16-466A-B552-258F42BD2CF9}">
      <dgm:prSet/>
      <dgm:spPr/>
      <dgm:t>
        <a:bodyPr/>
        <a:lstStyle/>
        <a:p>
          <a:endParaRPr lang="tr-TR"/>
        </a:p>
      </dgm:t>
    </dgm:pt>
    <dgm:pt modelId="{70FA8CF0-7E08-46AB-86FE-BD06920976D3}" type="sibTrans" cxnId="{E8A6DE92-EF16-466A-B552-258F42BD2CF9}">
      <dgm:prSet/>
      <dgm:spPr/>
      <dgm:t>
        <a:bodyPr/>
        <a:lstStyle/>
        <a:p>
          <a:endParaRPr lang="tr-TR"/>
        </a:p>
      </dgm:t>
    </dgm:pt>
    <dgm:pt modelId="{7729044E-3AFC-491C-BD21-3B64F53CDF2C}">
      <dgm:prSet phldrT="[Metin]" custT="1"/>
      <dgm:spPr>
        <a:solidFill>
          <a:schemeClr val="accent4"/>
        </a:solidFill>
      </dgm:spPr>
      <dgm:t>
        <a:bodyPr/>
        <a:lstStyle/>
        <a:p>
          <a:r>
            <a:rPr lang="tr-TR" sz="2200" b="1"/>
            <a:t>Tüm üniversitelerde birimlerin kurulmasına karar verilmesi</a:t>
          </a:r>
        </a:p>
      </dgm:t>
    </dgm:pt>
    <dgm:pt modelId="{C855C1BE-52C3-4A71-AE73-69AF37A7BA52}" type="parTrans" cxnId="{B7DBDD42-E107-4EF7-B1C7-E6D7B66D05F5}">
      <dgm:prSet/>
      <dgm:spPr/>
      <dgm:t>
        <a:bodyPr/>
        <a:lstStyle/>
        <a:p>
          <a:endParaRPr lang="tr-TR"/>
        </a:p>
      </dgm:t>
    </dgm:pt>
    <dgm:pt modelId="{04268424-6DF0-4963-ABC1-B8F698CF7F8D}" type="sibTrans" cxnId="{B7DBDD42-E107-4EF7-B1C7-E6D7B66D05F5}">
      <dgm:prSet/>
      <dgm:spPr/>
      <dgm:t>
        <a:bodyPr/>
        <a:lstStyle/>
        <a:p>
          <a:endParaRPr lang="tr-TR"/>
        </a:p>
      </dgm:t>
    </dgm:pt>
    <dgm:pt modelId="{B8B42CFE-CECD-4E00-9886-C2AEDAAAE493}">
      <dgm:prSet/>
      <dgm:spPr/>
      <dgm:t>
        <a:bodyPr/>
        <a:lstStyle/>
        <a:p>
          <a:endParaRPr lang="tr-TR"/>
        </a:p>
      </dgm:t>
    </dgm:pt>
    <dgm:pt modelId="{717D0004-4622-47B1-B237-3D572FC75B63}" type="parTrans" cxnId="{020FA1BF-5FC3-44E8-ABA4-5B7749D1840E}">
      <dgm:prSet/>
      <dgm:spPr/>
      <dgm:t>
        <a:bodyPr/>
        <a:lstStyle/>
        <a:p>
          <a:endParaRPr lang="tr-TR"/>
        </a:p>
      </dgm:t>
    </dgm:pt>
    <dgm:pt modelId="{A58A9E55-551C-454A-9657-B84DEF70B04E}" type="sibTrans" cxnId="{020FA1BF-5FC3-44E8-ABA4-5B7749D1840E}">
      <dgm:prSet/>
      <dgm:spPr/>
      <dgm:t>
        <a:bodyPr/>
        <a:lstStyle/>
        <a:p>
          <a:endParaRPr lang="tr-TR"/>
        </a:p>
      </dgm:t>
    </dgm:pt>
    <dgm:pt modelId="{2BC179C3-AF9B-4759-AD42-1426894BAC8D}" type="pres">
      <dgm:prSet presAssocID="{6FF489BE-86CF-4A66-A25A-DB9D0EF32409}" presName="Name0" presStyleCnt="0">
        <dgm:presLayoutVars>
          <dgm:dir/>
          <dgm:resizeHandles val="exact"/>
        </dgm:presLayoutVars>
      </dgm:prSet>
      <dgm:spPr/>
    </dgm:pt>
    <dgm:pt modelId="{38A884C4-1DA0-4197-B439-6F15E3AB36B1}" type="pres">
      <dgm:prSet presAssocID="{6FF489BE-86CF-4A66-A25A-DB9D0EF32409}" presName="arrow" presStyleLbl="bgShp" presStyleIdx="0" presStyleCnt="1" custScaleY="14317" custLinFactNeighborY="763"/>
      <dgm:spPr/>
    </dgm:pt>
    <dgm:pt modelId="{C0AD3F3D-B65B-4496-A909-7DE2350BD6E1}" type="pres">
      <dgm:prSet presAssocID="{6FF489BE-86CF-4A66-A25A-DB9D0EF32409}" presName="points" presStyleCnt="0"/>
      <dgm:spPr/>
    </dgm:pt>
    <dgm:pt modelId="{84BF4395-D847-4A4A-ABBE-64B93754102A}" type="pres">
      <dgm:prSet presAssocID="{0DE032FD-9134-4B01-8102-8117DDA3447F}" presName="compositeA" presStyleCnt="0"/>
      <dgm:spPr/>
    </dgm:pt>
    <dgm:pt modelId="{0CDCED5F-CC8F-46A7-9C7A-DBB89EDED336}" type="pres">
      <dgm:prSet presAssocID="{0DE032FD-9134-4B01-8102-8117DDA3447F}" presName="textA" presStyleLbl="revTx" presStyleIdx="0" presStyleCnt="4" custScaleX="173297" custScaleY="85910" custLinFactNeighborX="-2200" custLinFactNeighborY="13801">
        <dgm:presLayoutVars>
          <dgm:bulletEnabled val="1"/>
        </dgm:presLayoutVars>
      </dgm:prSet>
      <dgm:spPr/>
    </dgm:pt>
    <dgm:pt modelId="{8FECC385-58A7-498B-8924-DFACE453A3B8}" type="pres">
      <dgm:prSet presAssocID="{0DE032FD-9134-4B01-8102-8117DDA3447F}" presName="circleA" presStyleLbl="node1" presStyleIdx="0" presStyleCnt="4" custScaleX="179002" custScaleY="42284" custLinFactNeighborX="-15721" custLinFactNeighborY="-6299"/>
      <dgm:spPr>
        <a:noFill/>
      </dgm:spPr>
    </dgm:pt>
    <dgm:pt modelId="{0D95B19C-1306-4C6A-9103-7EEC677213B6}" type="pres">
      <dgm:prSet presAssocID="{0DE032FD-9134-4B01-8102-8117DDA3447F}" presName="spaceA" presStyleCnt="0"/>
      <dgm:spPr/>
    </dgm:pt>
    <dgm:pt modelId="{3C079EAB-49E7-4759-815D-6A57EFB5F30B}" type="pres">
      <dgm:prSet presAssocID="{355A8724-6E75-40CD-B617-D446DA5982BC}" presName="space" presStyleCnt="0"/>
      <dgm:spPr/>
    </dgm:pt>
    <dgm:pt modelId="{0E7BB53A-5606-42A2-8D54-DD6B1016591A}" type="pres">
      <dgm:prSet presAssocID="{1EE54D4D-6024-4EC0-ABC7-7CBBAC8A5BA8}" presName="compositeB" presStyleCnt="0"/>
      <dgm:spPr/>
    </dgm:pt>
    <dgm:pt modelId="{D79F47BD-01EE-4363-9EEB-01A8FCF70261}" type="pres">
      <dgm:prSet presAssocID="{1EE54D4D-6024-4EC0-ABC7-7CBBAC8A5BA8}" presName="textB" presStyleLbl="revTx" presStyleIdx="1" presStyleCnt="4" custScaleX="127565" custLinFactX="31825" custLinFactNeighborX="100000" custLinFactNeighborY="2401">
        <dgm:presLayoutVars>
          <dgm:bulletEnabled val="1"/>
        </dgm:presLayoutVars>
      </dgm:prSet>
      <dgm:spPr/>
    </dgm:pt>
    <dgm:pt modelId="{A4AFD866-5CDF-4185-81BB-E7E6A38033ED}" type="pres">
      <dgm:prSet presAssocID="{1EE54D4D-6024-4EC0-ABC7-7CBBAC8A5BA8}" presName="circleB" presStyleLbl="node1" presStyleIdx="1" presStyleCnt="4" custScaleX="121920" custScaleY="118551" custLinFactY="38317" custLinFactNeighborX="9280" custLinFactNeighborY="100000"/>
      <dgm:spPr>
        <a:noFill/>
      </dgm:spPr>
    </dgm:pt>
    <dgm:pt modelId="{8F9849E0-F72D-4D02-ABAF-D254365F793D}" type="pres">
      <dgm:prSet presAssocID="{1EE54D4D-6024-4EC0-ABC7-7CBBAC8A5BA8}" presName="spaceB" presStyleCnt="0"/>
      <dgm:spPr/>
    </dgm:pt>
    <dgm:pt modelId="{C0F404EB-AFAA-4C79-899C-F2EDCC009336}" type="pres">
      <dgm:prSet presAssocID="{70FA8CF0-7E08-46AB-86FE-BD06920976D3}" presName="space" presStyleCnt="0"/>
      <dgm:spPr/>
    </dgm:pt>
    <dgm:pt modelId="{85820393-E220-4C18-AE97-2AFDEAD51ED7}" type="pres">
      <dgm:prSet presAssocID="{7729044E-3AFC-491C-BD21-3B64F53CDF2C}" presName="compositeA" presStyleCnt="0"/>
      <dgm:spPr/>
    </dgm:pt>
    <dgm:pt modelId="{A055AC46-2A58-4EF8-944B-00E09DB1D1EC}" type="pres">
      <dgm:prSet presAssocID="{7729044E-3AFC-491C-BD21-3B64F53CDF2C}" presName="textA" presStyleLbl="revTx" presStyleIdx="2" presStyleCnt="4" custScaleX="210146" custLinFactNeighborX="35183" custLinFactNeighborY="6907">
        <dgm:presLayoutVars>
          <dgm:bulletEnabled val="1"/>
        </dgm:presLayoutVars>
      </dgm:prSet>
      <dgm:spPr/>
    </dgm:pt>
    <dgm:pt modelId="{68CA1A13-EFA0-4F05-85A6-5E3695A602D9}" type="pres">
      <dgm:prSet presAssocID="{7729044E-3AFC-491C-BD21-3B64F53CDF2C}" presName="circleA" presStyleLbl="node1" presStyleIdx="2" presStyleCnt="4" custLinFactNeighborY="1905"/>
      <dgm:spPr>
        <a:noFill/>
      </dgm:spPr>
    </dgm:pt>
    <dgm:pt modelId="{B92BC6A9-BE49-4838-BF27-9463F52DA67F}" type="pres">
      <dgm:prSet presAssocID="{7729044E-3AFC-491C-BD21-3B64F53CDF2C}" presName="spaceA" presStyleCnt="0"/>
      <dgm:spPr/>
    </dgm:pt>
    <dgm:pt modelId="{CCB005C9-4ABB-4D92-906B-7007428ECB48}" type="pres">
      <dgm:prSet presAssocID="{04268424-6DF0-4963-ABC1-B8F698CF7F8D}" presName="space" presStyleCnt="0"/>
      <dgm:spPr/>
    </dgm:pt>
    <dgm:pt modelId="{7E02BAFE-D6BC-4A49-8305-9488BD2589BF}" type="pres">
      <dgm:prSet presAssocID="{B8B42CFE-CECD-4E00-9886-C2AEDAAAE493}" presName="compositeB" presStyleCnt="0"/>
      <dgm:spPr/>
    </dgm:pt>
    <dgm:pt modelId="{93C52AF4-AD12-407C-B672-028C3C1C2059}" type="pres">
      <dgm:prSet presAssocID="{B8B42CFE-CECD-4E00-9886-C2AEDAAAE493}" presName="textB" presStyleLbl="revTx" presStyleIdx="3" presStyleCnt="4">
        <dgm:presLayoutVars>
          <dgm:bulletEnabled val="1"/>
        </dgm:presLayoutVars>
      </dgm:prSet>
      <dgm:spPr/>
    </dgm:pt>
    <dgm:pt modelId="{D3CE984B-D081-436F-8AAD-7F22A838F5E5}" type="pres">
      <dgm:prSet presAssocID="{B8B42CFE-CECD-4E00-9886-C2AEDAAAE493}" presName="circleB" presStyleLbl="node1" presStyleIdx="3" presStyleCnt="4"/>
      <dgm:spPr>
        <a:noFill/>
      </dgm:spPr>
    </dgm:pt>
    <dgm:pt modelId="{33297EE9-DB79-4428-84B1-19A11B094EEB}" type="pres">
      <dgm:prSet presAssocID="{B8B42CFE-CECD-4E00-9886-C2AEDAAAE493}" presName="spaceB" presStyleCnt="0"/>
      <dgm:spPr/>
    </dgm:pt>
  </dgm:ptLst>
  <dgm:cxnLst>
    <dgm:cxn modelId="{AE600F2D-1F8E-4530-A246-A32B01BE130A}" type="presOf" srcId="{6FF489BE-86CF-4A66-A25A-DB9D0EF32409}" destId="{2BC179C3-AF9B-4759-AD42-1426894BAC8D}" srcOrd="0" destOrd="0" presId="urn:microsoft.com/office/officeart/2005/8/layout/hProcess11"/>
    <dgm:cxn modelId="{F973193B-20CD-4E9F-A9C2-9E4E675DF07E}" srcId="{6FF489BE-86CF-4A66-A25A-DB9D0EF32409}" destId="{0DE032FD-9134-4B01-8102-8117DDA3447F}" srcOrd="0" destOrd="0" parTransId="{6CCB19FC-21E5-481F-B857-521928275746}" sibTransId="{355A8724-6E75-40CD-B617-D446DA5982BC}"/>
    <dgm:cxn modelId="{DE4A553B-9AD4-444C-BC26-37D45475E358}" type="presOf" srcId="{B8B42CFE-CECD-4E00-9886-C2AEDAAAE493}" destId="{93C52AF4-AD12-407C-B672-028C3C1C2059}" srcOrd="0" destOrd="0" presId="urn:microsoft.com/office/officeart/2005/8/layout/hProcess11"/>
    <dgm:cxn modelId="{B7DBDD42-E107-4EF7-B1C7-E6D7B66D05F5}" srcId="{6FF489BE-86CF-4A66-A25A-DB9D0EF32409}" destId="{7729044E-3AFC-491C-BD21-3B64F53CDF2C}" srcOrd="2" destOrd="0" parTransId="{C855C1BE-52C3-4A71-AE73-69AF37A7BA52}" sibTransId="{04268424-6DF0-4963-ABC1-B8F698CF7F8D}"/>
    <dgm:cxn modelId="{95A7FE4D-AF84-4C0F-B478-D5546FB37CC5}" type="presOf" srcId="{0DE032FD-9134-4B01-8102-8117DDA3447F}" destId="{0CDCED5F-CC8F-46A7-9C7A-DBB89EDED336}" srcOrd="0" destOrd="0" presId="urn:microsoft.com/office/officeart/2005/8/layout/hProcess11"/>
    <dgm:cxn modelId="{899D1355-7421-4B54-AB67-EC7D074DFFB3}" type="presOf" srcId="{1EE54D4D-6024-4EC0-ABC7-7CBBAC8A5BA8}" destId="{D79F47BD-01EE-4363-9EEB-01A8FCF70261}" srcOrd="0" destOrd="0" presId="urn:microsoft.com/office/officeart/2005/8/layout/hProcess11"/>
    <dgm:cxn modelId="{E8A6DE92-EF16-466A-B552-258F42BD2CF9}" srcId="{6FF489BE-86CF-4A66-A25A-DB9D0EF32409}" destId="{1EE54D4D-6024-4EC0-ABC7-7CBBAC8A5BA8}" srcOrd="1" destOrd="0" parTransId="{278A3651-3645-4875-AF0F-963E745E699F}" sibTransId="{70FA8CF0-7E08-46AB-86FE-BD06920976D3}"/>
    <dgm:cxn modelId="{020FA1BF-5FC3-44E8-ABA4-5B7749D1840E}" srcId="{6FF489BE-86CF-4A66-A25A-DB9D0EF32409}" destId="{B8B42CFE-CECD-4E00-9886-C2AEDAAAE493}" srcOrd="3" destOrd="0" parTransId="{717D0004-4622-47B1-B237-3D572FC75B63}" sibTransId="{A58A9E55-551C-454A-9657-B84DEF70B04E}"/>
    <dgm:cxn modelId="{78474DD1-1499-44FA-8B61-C870D91BBF82}" type="presOf" srcId="{7729044E-3AFC-491C-BD21-3B64F53CDF2C}" destId="{A055AC46-2A58-4EF8-944B-00E09DB1D1EC}" srcOrd="0" destOrd="0" presId="urn:microsoft.com/office/officeart/2005/8/layout/hProcess11"/>
    <dgm:cxn modelId="{CB926BAE-EBE6-4C80-B03C-19ED2FCD6F6D}" type="presParOf" srcId="{2BC179C3-AF9B-4759-AD42-1426894BAC8D}" destId="{38A884C4-1DA0-4197-B439-6F15E3AB36B1}" srcOrd="0" destOrd="0" presId="urn:microsoft.com/office/officeart/2005/8/layout/hProcess11"/>
    <dgm:cxn modelId="{FB5F9C1D-28AA-4B61-8BD3-AC2C119C2666}" type="presParOf" srcId="{2BC179C3-AF9B-4759-AD42-1426894BAC8D}" destId="{C0AD3F3D-B65B-4496-A909-7DE2350BD6E1}" srcOrd="1" destOrd="0" presId="urn:microsoft.com/office/officeart/2005/8/layout/hProcess11"/>
    <dgm:cxn modelId="{F5041383-973A-476E-A5A2-EA5499468F6D}" type="presParOf" srcId="{C0AD3F3D-B65B-4496-A909-7DE2350BD6E1}" destId="{84BF4395-D847-4A4A-ABBE-64B93754102A}" srcOrd="0" destOrd="0" presId="urn:microsoft.com/office/officeart/2005/8/layout/hProcess11"/>
    <dgm:cxn modelId="{B6DFA164-E0D9-4E9D-8C86-8A7867CA1444}" type="presParOf" srcId="{84BF4395-D847-4A4A-ABBE-64B93754102A}" destId="{0CDCED5F-CC8F-46A7-9C7A-DBB89EDED336}" srcOrd="0" destOrd="0" presId="urn:microsoft.com/office/officeart/2005/8/layout/hProcess11"/>
    <dgm:cxn modelId="{5BB0B42F-863F-4823-AAAA-9BA052188CAE}" type="presParOf" srcId="{84BF4395-D847-4A4A-ABBE-64B93754102A}" destId="{8FECC385-58A7-498B-8924-DFACE453A3B8}" srcOrd="1" destOrd="0" presId="urn:microsoft.com/office/officeart/2005/8/layout/hProcess11"/>
    <dgm:cxn modelId="{BC2A15BB-D18F-4620-8D78-BC1BD45EC8A7}" type="presParOf" srcId="{84BF4395-D847-4A4A-ABBE-64B93754102A}" destId="{0D95B19C-1306-4C6A-9103-7EEC677213B6}" srcOrd="2" destOrd="0" presId="urn:microsoft.com/office/officeart/2005/8/layout/hProcess11"/>
    <dgm:cxn modelId="{6C4408AA-AFA0-46DE-9519-3CFBA162D4E3}" type="presParOf" srcId="{C0AD3F3D-B65B-4496-A909-7DE2350BD6E1}" destId="{3C079EAB-49E7-4759-815D-6A57EFB5F30B}" srcOrd="1" destOrd="0" presId="urn:microsoft.com/office/officeart/2005/8/layout/hProcess11"/>
    <dgm:cxn modelId="{7FE93416-A4D3-48EF-B58A-DF8CAA7CF6E7}" type="presParOf" srcId="{C0AD3F3D-B65B-4496-A909-7DE2350BD6E1}" destId="{0E7BB53A-5606-42A2-8D54-DD6B1016591A}" srcOrd="2" destOrd="0" presId="urn:microsoft.com/office/officeart/2005/8/layout/hProcess11"/>
    <dgm:cxn modelId="{5B032FA5-1832-456C-B25C-7E234C25635D}" type="presParOf" srcId="{0E7BB53A-5606-42A2-8D54-DD6B1016591A}" destId="{D79F47BD-01EE-4363-9EEB-01A8FCF70261}" srcOrd="0" destOrd="0" presId="urn:microsoft.com/office/officeart/2005/8/layout/hProcess11"/>
    <dgm:cxn modelId="{0DF28061-CB19-4BB9-B84E-5DFD0841FA79}" type="presParOf" srcId="{0E7BB53A-5606-42A2-8D54-DD6B1016591A}" destId="{A4AFD866-5CDF-4185-81BB-E7E6A38033ED}" srcOrd="1" destOrd="0" presId="urn:microsoft.com/office/officeart/2005/8/layout/hProcess11"/>
    <dgm:cxn modelId="{0FEDD135-B283-47E4-A1F7-EA048018A341}" type="presParOf" srcId="{0E7BB53A-5606-42A2-8D54-DD6B1016591A}" destId="{8F9849E0-F72D-4D02-ABAF-D254365F793D}" srcOrd="2" destOrd="0" presId="urn:microsoft.com/office/officeart/2005/8/layout/hProcess11"/>
    <dgm:cxn modelId="{4AC97C8B-34E1-47DF-B87E-A49B355D202E}" type="presParOf" srcId="{C0AD3F3D-B65B-4496-A909-7DE2350BD6E1}" destId="{C0F404EB-AFAA-4C79-899C-F2EDCC009336}" srcOrd="3" destOrd="0" presId="urn:microsoft.com/office/officeart/2005/8/layout/hProcess11"/>
    <dgm:cxn modelId="{F8C969C9-FBDC-42A5-A9EA-86EB01BE6C20}" type="presParOf" srcId="{C0AD3F3D-B65B-4496-A909-7DE2350BD6E1}" destId="{85820393-E220-4C18-AE97-2AFDEAD51ED7}" srcOrd="4" destOrd="0" presId="urn:microsoft.com/office/officeart/2005/8/layout/hProcess11"/>
    <dgm:cxn modelId="{71ADC6CB-90FD-4DDA-AB4B-511BF61860F5}" type="presParOf" srcId="{85820393-E220-4C18-AE97-2AFDEAD51ED7}" destId="{A055AC46-2A58-4EF8-944B-00E09DB1D1EC}" srcOrd="0" destOrd="0" presId="urn:microsoft.com/office/officeart/2005/8/layout/hProcess11"/>
    <dgm:cxn modelId="{BC94C928-7797-425C-9596-207B3EFD5D12}" type="presParOf" srcId="{85820393-E220-4C18-AE97-2AFDEAD51ED7}" destId="{68CA1A13-EFA0-4F05-85A6-5E3695A602D9}" srcOrd="1" destOrd="0" presId="urn:microsoft.com/office/officeart/2005/8/layout/hProcess11"/>
    <dgm:cxn modelId="{79EED8F9-EA8A-4588-861F-06422B734168}" type="presParOf" srcId="{85820393-E220-4C18-AE97-2AFDEAD51ED7}" destId="{B92BC6A9-BE49-4838-BF27-9463F52DA67F}" srcOrd="2" destOrd="0" presId="urn:microsoft.com/office/officeart/2005/8/layout/hProcess11"/>
    <dgm:cxn modelId="{43947D2F-DE6D-4551-AE1D-E60C1DF37CF1}" type="presParOf" srcId="{C0AD3F3D-B65B-4496-A909-7DE2350BD6E1}" destId="{CCB005C9-4ABB-4D92-906B-7007428ECB48}" srcOrd="5" destOrd="0" presId="urn:microsoft.com/office/officeart/2005/8/layout/hProcess11"/>
    <dgm:cxn modelId="{0FDF1CE9-7D78-4F6D-B439-E906019CB6D4}" type="presParOf" srcId="{C0AD3F3D-B65B-4496-A909-7DE2350BD6E1}" destId="{7E02BAFE-D6BC-4A49-8305-9488BD2589BF}" srcOrd="6" destOrd="0" presId="urn:microsoft.com/office/officeart/2005/8/layout/hProcess11"/>
    <dgm:cxn modelId="{0F1A2E49-C337-4AEF-871F-F6796F57C614}" type="presParOf" srcId="{7E02BAFE-D6BC-4A49-8305-9488BD2589BF}" destId="{93C52AF4-AD12-407C-B672-028C3C1C2059}" srcOrd="0" destOrd="0" presId="urn:microsoft.com/office/officeart/2005/8/layout/hProcess11"/>
    <dgm:cxn modelId="{A7E37347-FD47-41E6-A5F0-B9BC0F4CF4C6}" type="presParOf" srcId="{7E02BAFE-D6BC-4A49-8305-9488BD2589BF}" destId="{D3CE984B-D081-436F-8AAD-7F22A838F5E5}" srcOrd="1" destOrd="0" presId="urn:microsoft.com/office/officeart/2005/8/layout/hProcess11"/>
    <dgm:cxn modelId="{A5D1CF9F-14F9-4B24-8949-A29DED0D60E8}" type="presParOf" srcId="{7E02BAFE-D6BC-4A49-8305-9488BD2589BF}" destId="{33297EE9-DB79-4428-84B1-19A11B094EE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DA63263-CE3F-424B-9A28-A26722C884C9}" type="doc">
      <dgm:prSet loTypeId="urn:microsoft.com/office/officeart/2005/8/layout/matrix1" loCatId="matrix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9372034E-D3FD-481C-BD18-BF5E9DC6386D}">
      <dgm:prSet phldrT="[Metin]" custT="1"/>
      <dgm:spPr/>
      <dgm:t>
        <a:bodyPr/>
        <a:lstStyle/>
        <a:p>
          <a:pPr>
            <a:spcAft>
              <a:spcPts val="900"/>
            </a:spcAft>
          </a:pPr>
          <a:r>
            <a:rPr lang="tr-TR" sz="2200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EĞİTİM-ÖĞRETİM</a:t>
          </a:r>
        </a:p>
        <a:p>
          <a:pPr>
            <a:spcAft>
              <a:spcPts val="900"/>
            </a:spcAft>
          </a:pPr>
          <a:r>
            <a:rPr lang="tr-TR" sz="2200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B.2.2. Ölçme ve değerlendirme </a:t>
          </a:r>
        </a:p>
      </dgm:t>
    </dgm:pt>
    <dgm:pt modelId="{113E9391-61E3-4ACC-83F6-82C4EEA6D546}" type="parTrans" cxnId="{8136F9B7-EFF3-4688-A8AE-DC53B6A2B489}">
      <dgm:prSet/>
      <dgm:spPr/>
      <dgm:t>
        <a:bodyPr/>
        <a:lstStyle/>
        <a:p>
          <a:endParaRPr lang="tr-TR"/>
        </a:p>
      </dgm:t>
    </dgm:pt>
    <dgm:pt modelId="{B4D5E6A1-5A25-489D-9A41-5F98C9E4EFB6}" type="sibTrans" cxnId="{8136F9B7-EFF3-4688-A8AE-DC53B6A2B489}">
      <dgm:prSet/>
      <dgm:spPr/>
      <dgm:t>
        <a:bodyPr/>
        <a:lstStyle/>
        <a:p>
          <a:endParaRPr lang="tr-TR"/>
        </a:p>
      </dgm:t>
    </dgm:pt>
    <dgm:pt modelId="{D2017FC1-3454-4B9C-B356-8955654E6C25}">
      <dgm:prSet phldrT="[Metin]" custT="1"/>
      <dgm:spPr/>
      <dgm:t>
        <a:bodyPr/>
        <a:lstStyle/>
        <a:p>
          <a:r>
            <a:rPr lang="tr-TR" sz="2200" b="0" strike="noStrike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ARAŞTIRMA-GELİŞTİRME</a:t>
          </a:r>
        </a:p>
        <a:p>
          <a:r>
            <a:rPr lang="tr-TR" sz="2200" b="0" strike="noStrike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C.3.1. Araştırma performansının izlenmesi ve değerlendirilmesi </a:t>
          </a:r>
        </a:p>
        <a:p>
          <a:r>
            <a:rPr lang="tr-TR" sz="2200" b="0" strike="noStrike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C.3.2. Öğretim elemanı/araştırmacı performansının değerlendirilmesi</a:t>
          </a:r>
        </a:p>
      </dgm:t>
    </dgm:pt>
    <dgm:pt modelId="{AEB2F9F1-5F05-4C63-9E66-9FCDF56D3532}" type="parTrans" cxnId="{77B0D1A8-6464-4F1F-B8C0-D6B050873F5B}">
      <dgm:prSet/>
      <dgm:spPr/>
      <dgm:t>
        <a:bodyPr/>
        <a:lstStyle/>
        <a:p>
          <a:endParaRPr lang="tr-TR"/>
        </a:p>
      </dgm:t>
    </dgm:pt>
    <dgm:pt modelId="{6A9E06E6-2FEC-4CA7-B208-D5EBCD9075CF}" type="sibTrans" cxnId="{77B0D1A8-6464-4F1F-B8C0-D6B050873F5B}">
      <dgm:prSet/>
      <dgm:spPr/>
      <dgm:t>
        <a:bodyPr/>
        <a:lstStyle/>
        <a:p>
          <a:endParaRPr lang="tr-TR"/>
        </a:p>
      </dgm:t>
    </dgm:pt>
    <dgm:pt modelId="{D8855898-9DD9-4D93-8D1B-F699BC44E7B4}">
      <dgm:prSet phldrT="[Metin]" custT="1"/>
      <dgm:spPr/>
      <dgm:t>
        <a:bodyPr/>
        <a:lstStyle/>
        <a:p>
          <a:r>
            <a:rPr lang="tr-TR" sz="2200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TOPLUMSAL KATKI</a:t>
          </a:r>
        </a:p>
        <a:p>
          <a:r>
            <a:rPr lang="tr-TR" sz="2200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D.2.1.Toplumsal katkı performansının izlenmesi ve değerlendirilmesi</a:t>
          </a:r>
        </a:p>
      </dgm:t>
    </dgm:pt>
    <dgm:pt modelId="{244B8D66-9A7A-4CA4-8494-8ADF9837C655}" type="parTrans" cxnId="{C8DC02A7-F13A-4751-9FF6-003D77889E7A}">
      <dgm:prSet/>
      <dgm:spPr/>
      <dgm:t>
        <a:bodyPr/>
        <a:lstStyle/>
        <a:p>
          <a:endParaRPr lang="tr-TR"/>
        </a:p>
      </dgm:t>
    </dgm:pt>
    <dgm:pt modelId="{C473AFC8-D381-4AE0-A1BD-521BCAEF76CA}" type="sibTrans" cxnId="{C8DC02A7-F13A-4751-9FF6-003D77889E7A}">
      <dgm:prSet/>
      <dgm:spPr/>
      <dgm:t>
        <a:bodyPr/>
        <a:lstStyle/>
        <a:p>
          <a:endParaRPr lang="tr-TR"/>
        </a:p>
      </dgm:t>
    </dgm:pt>
    <dgm:pt modelId="{5114EB3C-62A9-49D0-A16B-694A2437CD38}">
      <dgm:prSet phldrT="[Metin]" custT="1"/>
      <dgm:spPr/>
      <dgm:t>
        <a:bodyPr/>
        <a:lstStyle/>
        <a:p>
          <a:pPr algn="ctr">
            <a:lnSpc>
              <a:spcPct val="90000"/>
            </a:lnSpc>
            <a:spcAft>
              <a:spcPts val="900"/>
            </a:spcAft>
          </a:pPr>
          <a:r>
            <a:rPr lang="tr-TR" sz="2200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LİDERLİK, YÖNETİM, KALİTE</a:t>
          </a:r>
        </a:p>
        <a:p>
          <a:pPr algn="ctr">
            <a:lnSpc>
              <a:spcPct val="90000"/>
            </a:lnSpc>
            <a:spcAft>
              <a:spcPts val="900"/>
            </a:spcAft>
          </a:pPr>
          <a:r>
            <a:rPr lang="tr-TR" sz="2200" b="0" i="0" u="none">
              <a:solidFill>
                <a:schemeClr val="tx1"/>
              </a:solidFill>
              <a:latin typeface="Times New Roman"/>
              <a:cs typeface="Times New Roman"/>
            </a:rPr>
            <a:t>A.1.5. Kamuoyunu</a:t>
          </a:r>
          <a:r>
            <a:rPr lang="tr-TR" sz="2200" b="0" i="0" u="none" baseline="0">
              <a:solidFill>
                <a:schemeClr val="tx1"/>
              </a:solidFill>
              <a:latin typeface="Times New Roman"/>
              <a:cs typeface="Times New Roman"/>
            </a:rPr>
            <a:t> Bilgilendirme ve Hesap Verebilirlik</a:t>
          </a:r>
        </a:p>
        <a:p>
          <a:pPr algn="ctr">
            <a:lnSpc>
              <a:spcPct val="90000"/>
            </a:lnSpc>
            <a:spcAft>
              <a:spcPts val="900"/>
            </a:spcAft>
          </a:pPr>
          <a:r>
            <a:rPr lang="tr-TR" sz="2200" b="0" i="0" u="none">
              <a:solidFill>
                <a:schemeClr val="tx1"/>
              </a:solidFill>
              <a:latin typeface="Times New Roman"/>
              <a:cs typeface="Times New Roman"/>
            </a:rPr>
            <a:t>A.3.1. Bilgi</a:t>
          </a:r>
          <a:r>
            <a:rPr lang="tr-TR" sz="2200" b="0" i="0" u="none" baseline="0">
              <a:solidFill>
                <a:schemeClr val="tx1"/>
              </a:solidFill>
              <a:latin typeface="Times New Roman"/>
              <a:cs typeface="Times New Roman"/>
            </a:rPr>
            <a:t> Yönetim Sistemi</a:t>
          </a:r>
          <a:endParaRPr lang="tr-TR" sz="2200" b="0">
            <a:solidFill>
              <a:schemeClr val="tx1"/>
            </a:solidFill>
            <a:latin typeface="Times New Roman"/>
            <a:cs typeface="Times New Roman"/>
          </a:endParaRPr>
        </a:p>
        <a:p>
          <a:pPr algn="ctr" rtl="0">
            <a:lnSpc>
              <a:spcPct val="90000"/>
            </a:lnSpc>
            <a:spcAft>
              <a:spcPts val="900"/>
            </a:spcAft>
          </a:pPr>
          <a:r>
            <a:rPr lang="tr-TR" sz="2200" b="0" i="0" u="none">
              <a:solidFill>
                <a:schemeClr val="tx1"/>
              </a:solidFill>
              <a:latin typeface="Times New Roman"/>
              <a:cs typeface="Times New Roman"/>
            </a:rPr>
            <a:t>A.4.2.</a:t>
          </a:r>
          <a:r>
            <a:rPr lang="tr-TR" sz="2200" b="0" i="0" u="none" baseline="0">
              <a:solidFill>
                <a:schemeClr val="tx1"/>
              </a:solidFill>
              <a:latin typeface="Times New Roman"/>
              <a:cs typeface="Times New Roman"/>
            </a:rPr>
            <a:t> Öğrenci Geri Bildirimleri</a:t>
          </a:r>
          <a:r>
            <a:rPr lang="tr-TR" sz="2200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 </a:t>
          </a:r>
        </a:p>
      </dgm:t>
    </dgm:pt>
    <dgm:pt modelId="{FDC39C4A-4362-49EF-9359-8FC3B3FD24DC}" type="sibTrans" cxnId="{FA6FCD66-DC56-4F0A-896D-C2D6B17A4C84}">
      <dgm:prSet/>
      <dgm:spPr/>
      <dgm:t>
        <a:bodyPr/>
        <a:lstStyle/>
        <a:p>
          <a:endParaRPr lang="tr-TR"/>
        </a:p>
      </dgm:t>
    </dgm:pt>
    <dgm:pt modelId="{B62EF5DE-8BD2-42B9-8B6B-CBCE32D195D5}" type="parTrans" cxnId="{FA6FCD66-DC56-4F0A-896D-C2D6B17A4C84}">
      <dgm:prSet/>
      <dgm:spPr/>
      <dgm:t>
        <a:bodyPr/>
        <a:lstStyle/>
        <a:p>
          <a:endParaRPr lang="tr-TR"/>
        </a:p>
      </dgm:t>
    </dgm:pt>
    <dgm:pt modelId="{8C63AD2A-D62B-416E-90E2-B35BCBD27FC5}">
      <dgm:prSet phldrT="[Metin]" custT="1"/>
      <dgm:spPr/>
      <dgm:t>
        <a:bodyPr/>
        <a:lstStyle/>
        <a:p>
          <a:r>
            <a:rPr lang="tr-TR" sz="2200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SÜRDÜRÜLEBİLİRLİK </a:t>
          </a:r>
        </a:p>
        <a:p>
          <a:r>
            <a:rPr lang="tr-TR" sz="2200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BM Sürdürülebilir Kalkınma Hedeflerinin (THE) izlenmesi ve değerlendirilmesi       </a:t>
          </a:r>
        </a:p>
      </dgm:t>
    </dgm:pt>
    <dgm:pt modelId="{1921FE26-57FE-42E3-A4E9-FA23CF1FDB52}" type="sibTrans" cxnId="{64C34D40-523D-4F51-9105-CD9C4334E6F4}">
      <dgm:prSet/>
      <dgm:spPr/>
      <dgm:t>
        <a:bodyPr/>
        <a:lstStyle/>
        <a:p>
          <a:endParaRPr lang="tr-TR"/>
        </a:p>
      </dgm:t>
    </dgm:pt>
    <dgm:pt modelId="{D7F74505-4045-4EE8-A569-BBEE5E861670}" type="parTrans" cxnId="{64C34D40-523D-4F51-9105-CD9C4334E6F4}">
      <dgm:prSet/>
      <dgm:spPr/>
      <dgm:t>
        <a:bodyPr/>
        <a:lstStyle/>
        <a:p>
          <a:endParaRPr lang="tr-TR"/>
        </a:p>
      </dgm:t>
    </dgm:pt>
    <dgm:pt modelId="{2E26505B-9BF5-41FF-B0CF-70B3F2995613}" type="pres">
      <dgm:prSet presAssocID="{1DA63263-CE3F-424B-9A28-A26722C884C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1EA1653-A38A-4EE2-8D71-8D7EA075C717}" type="pres">
      <dgm:prSet presAssocID="{1DA63263-CE3F-424B-9A28-A26722C884C9}" presName="matrix" presStyleCnt="0"/>
      <dgm:spPr/>
    </dgm:pt>
    <dgm:pt modelId="{6607F997-B69F-4685-98EA-DC97FB46E51A}" type="pres">
      <dgm:prSet presAssocID="{1DA63263-CE3F-424B-9A28-A26722C884C9}" presName="tile1" presStyleLbl="node1" presStyleIdx="0" presStyleCnt="4" custLinFactNeighborY="-541"/>
      <dgm:spPr/>
    </dgm:pt>
    <dgm:pt modelId="{9E61FC92-8367-43DF-ABD7-34DF44424983}" type="pres">
      <dgm:prSet presAssocID="{1DA63263-CE3F-424B-9A28-A26722C884C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3FEE942-0978-4BC3-AF04-02B444264E2F}" type="pres">
      <dgm:prSet presAssocID="{1DA63263-CE3F-424B-9A28-A26722C884C9}" presName="tile2" presStyleLbl="node1" presStyleIdx="1" presStyleCnt="4"/>
      <dgm:spPr/>
    </dgm:pt>
    <dgm:pt modelId="{868F5D06-576A-4C5A-9E2C-5E395F7394C6}" type="pres">
      <dgm:prSet presAssocID="{1DA63263-CE3F-424B-9A28-A26722C884C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0BF2BE1-68D3-4C7A-B627-4D06E42397EB}" type="pres">
      <dgm:prSet presAssocID="{1DA63263-CE3F-424B-9A28-A26722C884C9}" presName="tile3" presStyleLbl="node1" presStyleIdx="2" presStyleCnt="4"/>
      <dgm:spPr/>
    </dgm:pt>
    <dgm:pt modelId="{61EC8592-A4CD-4785-96EF-FED5DDE3CF6C}" type="pres">
      <dgm:prSet presAssocID="{1DA63263-CE3F-424B-9A28-A26722C884C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E671EAF-0D18-4A88-82A3-34D9643E244F}" type="pres">
      <dgm:prSet presAssocID="{1DA63263-CE3F-424B-9A28-A26722C884C9}" presName="tile4" presStyleLbl="node1" presStyleIdx="3" presStyleCnt="4"/>
      <dgm:spPr/>
    </dgm:pt>
    <dgm:pt modelId="{5948192A-9A65-4F61-A557-3DBDDAB501AA}" type="pres">
      <dgm:prSet presAssocID="{1DA63263-CE3F-424B-9A28-A26722C884C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367DFDF-19FF-4D3D-92A7-6F7E84339390}" type="pres">
      <dgm:prSet presAssocID="{1DA63263-CE3F-424B-9A28-A26722C884C9}" presName="centerTile" presStyleLbl="fgShp" presStyleIdx="0" presStyleCnt="1" custScaleX="154371" custScaleY="144848" custLinFactNeighborY="11862">
        <dgm:presLayoutVars>
          <dgm:chMax val="0"/>
          <dgm:chPref val="0"/>
        </dgm:presLayoutVars>
      </dgm:prSet>
      <dgm:spPr/>
    </dgm:pt>
  </dgm:ptLst>
  <dgm:cxnLst>
    <dgm:cxn modelId="{B03CB916-331F-4EA6-9D4E-96AFAF27AFB3}" type="presOf" srcId="{1DA63263-CE3F-424B-9A28-A26722C884C9}" destId="{2E26505B-9BF5-41FF-B0CF-70B3F2995613}" srcOrd="0" destOrd="0" presId="urn:microsoft.com/office/officeart/2005/8/layout/matrix1"/>
    <dgm:cxn modelId="{211E431C-C0A7-4F93-A57C-F8D2108DF3AB}" type="presOf" srcId="{9372034E-D3FD-481C-BD18-BF5E9DC6386D}" destId="{6607F997-B69F-4685-98EA-DC97FB46E51A}" srcOrd="0" destOrd="0" presId="urn:microsoft.com/office/officeart/2005/8/layout/matrix1"/>
    <dgm:cxn modelId="{DB01D721-1F57-42D5-98E7-35C01EE4F2AB}" type="presOf" srcId="{8C63AD2A-D62B-416E-90E2-B35BCBD27FC5}" destId="{9E671EAF-0D18-4A88-82A3-34D9643E244F}" srcOrd="0" destOrd="0" presId="urn:microsoft.com/office/officeart/2005/8/layout/matrix1"/>
    <dgm:cxn modelId="{F561922B-789E-42E9-96FB-8942C7EE6E5D}" type="presOf" srcId="{D8855898-9DD9-4D93-8D1B-F699BC44E7B4}" destId="{61EC8592-A4CD-4785-96EF-FED5DDE3CF6C}" srcOrd="1" destOrd="0" presId="urn:microsoft.com/office/officeart/2005/8/layout/matrix1"/>
    <dgm:cxn modelId="{64C34D40-523D-4F51-9105-CD9C4334E6F4}" srcId="{5114EB3C-62A9-49D0-A16B-694A2437CD38}" destId="{8C63AD2A-D62B-416E-90E2-B35BCBD27FC5}" srcOrd="3" destOrd="0" parTransId="{D7F74505-4045-4EE8-A569-BBEE5E861670}" sibTransId="{1921FE26-57FE-42E3-A4E9-FA23CF1FDB52}"/>
    <dgm:cxn modelId="{CA2B925E-D14D-49EC-AF43-556314BA933A}" type="presOf" srcId="{D8855898-9DD9-4D93-8D1B-F699BC44E7B4}" destId="{50BF2BE1-68D3-4C7A-B627-4D06E42397EB}" srcOrd="0" destOrd="0" presId="urn:microsoft.com/office/officeart/2005/8/layout/matrix1"/>
    <dgm:cxn modelId="{CFCA6C63-E5BA-4133-B534-CCDE298100DF}" type="presOf" srcId="{5114EB3C-62A9-49D0-A16B-694A2437CD38}" destId="{F367DFDF-19FF-4D3D-92A7-6F7E84339390}" srcOrd="0" destOrd="0" presId="urn:microsoft.com/office/officeart/2005/8/layout/matrix1"/>
    <dgm:cxn modelId="{AE117E64-EDC4-4A9B-A6AA-0BFCDC75B3AE}" type="presOf" srcId="{9372034E-D3FD-481C-BD18-BF5E9DC6386D}" destId="{9E61FC92-8367-43DF-ABD7-34DF44424983}" srcOrd="1" destOrd="0" presId="urn:microsoft.com/office/officeart/2005/8/layout/matrix1"/>
    <dgm:cxn modelId="{FA6FCD66-DC56-4F0A-896D-C2D6B17A4C84}" srcId="{1DA63263-CE3F-424B-9A28-A26722C884C9}" destId="{5114EB3C-62A9-49D0-A16B-694A2437CD38}" srcOrd="0" destOrd="0" parTransId="{B62EF5DE-8BD2-42B9-8B6B-CBCE32D195D5}" sibTransId="{FDC39C4A-4362-49EF-9359-8FC3B3FD24DC}"/>
    <dgm:cxn modelId="{6F77E14D-3BBF-4EE9-9802-E1930A6FD9FD}" type="presOf" srcId="{D2017FC1-3454-4B9C-B356-8955654E6C25}" destId="{868F5D06-576A-4C5A-9E2C-5E395F7394C6}" srcOrd="1" destOrd="0" presId="urn:microsoft.com/office/officeart/2005/8/layout/matrix1"/>
    <dgm:cxn modelId="{C8DC02A7-F13A-4751-9FF6-003D77889E7A}" srcId="{5114EB3C-62A9-49D0-A16B-694A2437CD38}" destId="{D8855898-9DD9-4D93-8D1B-F699BC44E7B4}" srcOrd="2" destOrd="0" parTransId="{244B8D66-9A7A-4CA4-8494-8ADF9837C655}" sibTransId="{C473AFC8-D381-4AE0-A1BD-521BCAEF76CA}"/>
    <dgm:cxn modelId="{77B0D1A8-6464-4F1F-B8C0-D6B050873F5B}" srcId="{5114EB3C-62A9-49D0-A16B-694A2437CD38}" destId="{D2017FC1-3454-4B9C-B356-8955654E6C25}" srcOrd="1" destOrd="0" parTransId="{AEB2F9F1-5F05-4C63-9E66-9FCDF56D3532}" sibTransId="{6A9E06E6-2FEC-4CA7-B208-D5EBCD9075CF}"/>
    <dgm:cxn modelId="{8136F9B7-EFF3-4688-A8AE-DC53B6A2B489}" srcId="{5114EB3C-62A9-49D0-A16B-694A2437CD38}" destId="{9372034E-D3FD-481C-BD18-BF5E9DC6386D}" srcOrd="0" destOrd="0" parTransId="{113E9391-61E3-4ACC-83F6-82C4EEA6D546}" sibTransId="{B4D5E6A1-5A25-489D-9A41-5F98C9E4EFB6}"/>
    <dgm:cxn modelId="{77EFE2C7-1965-49B9-858D-3AFD73AADBF6}" type="presOf" srcId="{8C63AD2A-D62B-416E-90E2-B35BCBD27FC5}" destId="{5948192A-9A65-4F61-A557-3DBDDAB501AA}" srcOrd="1" destOrd="0" presId="urn:microsoft.com/office/officeart/2005/8/layout/matrix1"/>
    <dgm:cxn modelId="{CD5F12D0-AF5F-463D-B5E8-7831332EE367}" type="presOf" srcId="{D2017FC1-3454-4B9C-B356-8955654E6C25}" destId="{A3FEE942-0978-4BC3-AF04-02B444264E2F}" srcOrd="0" destOrd="0" presId="urn:microsoft.com/office/officeart/2005/8/layout/matrix1"/>
    <dgm:cxn modelId="{F36AE42D-3AC1-4F34-BDF3-C477FF778F46}" type="presParOf" srcId="{2E26505B-9BF5-41FF-B0CF-70B3F2995613}" destId="{B1EA1653-A38A-4EE2-8D71-8D7EA075C717}" srcOrd="0" destOrd="0" presId="urn:microsoft.com/office/officeart/2005/8/layout/matrix1"/>
    <dgm:cxn modelId="{D964FD5D-BEB2-4C4A-95FE-9C8DB94282C6}" type="presParOf" srcId="{B1EA1653-A38A-4EE2-8D71-8D7EA075C717}" destId="{6607F997-B69F-4685-98EA-DC97FB46E51A}" srcOrd="0" destOrd="0" presId="urn:microsoft.com/office/officeart/2005/8/layout/matrix1"/>
    <dgm:cxn modelId="{AFF59AFC-013E-4DB5-8BC6-A7780557B46E}" type="presParOf" srcId="{B1EA1653-A38A-4EE2-8D71-8D7EA075C717}" destId="{9E61FC92-8367-43DF-ABD7-34DF44424983}" srcOrd="1" destOrd="0" presId="urn:microsoft.com/office/officeart/2005/8/layout/matrix1"/>
    <dgm:cxn modelId="{8EDE82A1-0238-41C4-AF4F-A8DD438B0438}" type="presParOf" srcId="{B1EA1653-A38A-4EE2-8D71-8D7EA075C717}" destId="{A3FEE942-0978-4BC3-AF04-02B444264E2F}" srcOrd="2" destOrd="0" presId="urn:microsoft.com/office/officeart/2005/8/layout/matrix1"/>
    <dgm:cxn modelId="{12608365-D8FE-4245-BACF-8AF0717ADF80}" type="presParOf" srcId="{B1EA1653-A38A-4EE2-8D71-8D7EA075C717}" destId="{868F5D06-576A-4C5A-9E2C-5E395F7394C6}" srcOrd="3" destOrd="0" presId="urn:microsoft.com/office/officeart/2005/8/layout/matrix1"/>
    <dgm:cxn modelId="{8B967119-DE2D-4C2F-BC50-E91555EF0935}" type="presParOf" srcId="{B1EA1653-A38A-4EE2-8D71-8D7EA075C717}" destId="{50BF2BE1-68D3-4C7A-B627-4D06E42397EB}" srcOrd="4" destOrd="0" presId="urn:microsoft.com/office/officeart/2005/8/layout/matrix1"/>
    <dgm:cxn modelId="{6E508B61-6DA4-44D1-81F8-CCE78DC0592C}" type="presParOf" srcId="{B1EA1653-A38A-4EE2-8D71-8D7EA075C717}" destId="{61EC8592-A4CD-4785-96EF-FED5DDE3CF6C}" srcOrd="5" destOrd="0" presId="urn:microsoft.com/office/officeart/2005/8/layout/matrix1"/>
    <dgm:cxn modelId="{98686428-532F-4AE0-A05B-7A699157F07F}" type="presParOf" srcId="{B1EA1653-A38A-4EE2-8D71-8D7EA075C717}" destId="{9E671EAF-0D18-4A88-82A3-34D9643E244F}" srcOrd="6" destOrd="0" presId="urn:microsoft.com/office/officeart/2005/8/layout/matrix1"/>
    <dgm:cxn modelId="{A30148D0-A707-4D4E-9621-685F7D74A9CE}" type="presParOf" srcId="{B1EA1653-A38A-4EE2-8D71-8D7EA075C717}" destId="{5948192A-9A65-4F61-A557-3DBDDAB501AA}" srcOrd="7" destOrd="0" presId="urn:microsoft.com/office/officeart/2005/8/layout/matrix1"/>
    <dgm:cxn modelId="{6E722849-A2E7-4BD9-858D-3174936A7BD7}" type="presParOf" srcId="{2E26505B-9BF5-41FF-B0CF-70B3F2995613}" destId="{F367DFDF-19FF-4D3D-92A7-6F7E8433939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A73C0-6FE8-4908-9DD9-97620320F1CC}">
      <dsp:nvSpPr>
        <dsp:cNvPr id="0" name=""/>
        <dsp:cNvSpPr/>
      </dsp:nvSpPr>
      <dsp:spPr>
        <a:xfrm>
          <a:off x="0" y="294196"/>
          <a:ext cx="1296213" cy="64800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Bölüm</a:t>
          </a:r>
        </a:p>
      </dsp:txBody>
      <dsp:txXfrm>
        <a:off x="0" y="294196"/>
        <a:ext cx="1296213" cy="432000"/>
      </dsp:txXfrm>
    </dsp:sp>
    <dsp:sp modelId="{C5B01A37-E5BF-485E-A0D9-C802DC11722E}">
      <dsp:nvSpPr>
        <dsp:cNvPr id="0" name=""/>
        <dsp:cNvSpPr/>
      </dsp:nvSpPr>
      <dsp:spPr>
        <a:xfrm>
          <a:off x="177629" y="909595"/>
          <a:ext cx="1391692" cy="6729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050" kern="1200">
              <a:latin typeface="Times New Roman" panose="02020603050405020304" pitchFamily="18" charset="0"/>
              <a:cs typeface="Times New Roman" panose="02020603050405020304" pitchFamily="18" charset="0"/>
            </a:rPr>
            <a:t>Çizelgeleri doldurma (Bölüm KK)</a:t>
          </a:r>
        </a:p>
      </dsp:txBody>
      <dsp:txXfrm>
        <a:off x="197340" y="929306"/>
        <a:ext cx="1352270" cy="633547"/>
      </dsp:txXfrm>
    </dsp:sp>
    <dsp:sp modelId="{2B4024AF-BCF6-435C-82C8-3F555B525DF3}">
      <dsp:nvSpPr>
        <dsp:cNvPr id="0" name=""/>
        <dsp:cNvSpPr/>
      </dsp:nvSpPr>
      <dsp:spPr>
        <a:xfrm rot="33738">
          <a:off x="1609425" y="491168"/>
          <a:ext cx="443264" cy="3227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9427" y="555237"/>
        <a:ext cx="346448" cy="193631"/>
      </dsp:txXfrm>
    </dsp:sp>
    <dsp:sp modelId="{48889489-945A-41F7-85E6-467FF9A87967}">
      <dsp:nvSpPr>
        <dsp:cNvPr id="0" name=""/>
        <dsp:cNvSpPr/>
      </dsp:nvSpPr>
      <dsp:spPr>
        <a:xfrm>
          <a:off x="2132521" y="315125"/>
          <a:ext cx="1296213" cy="648000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Birim</a:t>
          </a:r>
        </a:p>
      </dsp:txBody>
      <dsp:txXfrm>
        <a:off x="2132521" y="315125"/>
        <a:ext cx="1296213" cy="432000"/>
      </dsp:txXfrm>
    </dsp:sp>
    <dsp:sp modelId="{C5B526FA-2BEC-44B1-960E-D698644755D9}">
      <dsp:nvSpPr>
        <dsp:cNvPr id="0" name=""/>
        <dsp:cNvSpPr/>
      </dsp:nvSpPr>
      <dsp:spPr>
        <a:xfrm>
          <a:off x="2374044" y="928544"/>
          <a:ext cx="1296213" cy="571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Konsolide etme        (Birim KK)</a:t>
          </a:r>
        </a:p>
      </dsp:txBody>
      <dsp:txXfrm>
        <a:off x="2390770" y="945270"/>
        <a:ext cx="1262761" cy="537630"/>
      </dsp:txXfrm>
    </dsp:sp>
    <dsp:sp modelId="{C277196C-A0C4-4D46-864A-0D7A5FD78EA3}">
      <dsp:nvSpPr>
        <dsp:cNvPr id="0" name=""/>
        <dsp:cNvSpPr/>
      </dsp:nvSpPr>
      <dsp:spPr>
        <a:xfrm>
          <a:off x="3625236" y="369766"/>
          <a:ext cx="416582" cy="3227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5236" y="434310"/>
        <a:ext cx="319766" cy="193631"/>
      </dsp:txXfrm>
    </dsp:sp>
    <dsp:sp modelId="{BBBC7FDF-F2D4-4F6E-B9BA-585AE1B69514}">
      <dsp:nvSpPr>
        <dsp:cNvPr id="0" name=""/>
        <dsp:cNvSpPr/>
      </dsp:nvSpPr>
      <dsp:spPr>
        <a:xfrm>
          <a:off x="4214740" y="315125"/>
          <a:ext cx="1456231" cy="648000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Kalite Koordinatörlüğü</a:t>
          </a:r>
        </a:p>
      </dsp:txBody>
      <dsp:txXfrm>
        <a:off x="4214740" y="315125"/>
        <a:ext cx="1456231" cy="432000"/>
      </dsp:txXfrm>
    </dsp:sp>
    <dsp:sp modelId="{9EEA39A3-5C04-4F4E-93CC-0A6B241695B4}">
      <dsp:nvSpPr>
        <dsp:cNvPr id="0" name=""/>
        <dsp:cNvSpPr/>
      </dsp:nvSpPr>
      <dsp:spPr>
        <a:xfrm>
          <a:off x="4361756" y="893001"/>
          <a:ext cx="1669743" cy="571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İnceleme ve KİDR yazım hazırlıkları</a:t>
          </a:r>
        </a:p>
      </dsp:txBody>
      <dsp:txXfrm>
        <a:off x="4378482" y="909727"/>
        <a:ext cx="1636291" cy="537630"/>
      </dsp:txXfrm>
    </dsp:sp>
    <dsp:sp modelId="{A4CE681C-E355-41D8-8CD4-6B803CF79C13}">
      <dsp:nvSpPr>
        <dsp:cNvPr id="0" name=""/>
        <dsp:cNvSpPr/>
      </dsp:nvSpPr>
      <dsp:spPr>
        <a:xfrm rot="15860">
          <a:off x="5894159" y="375246"/>
          <a:ext cx="473168" cy="322719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4160" y="439567"/>
        <a:ext cx="376352" cy="193631"/>
      </dsp:txXfrm>
    </dsp:sp>
    <dsp:sp modelId="{33D67D25-DBDC-4519-822F-7FACC72F0F1B}">
      <dsp:nvSpPr>
        <dsp:cNvPr id="0" name=""/>
        <dsp:cNvSpPr/>
      </dsp:nvSpPr>
      <dsp:spPr>
        <a:xfrm>
          <a:off x="6563733" y="325593"/>
          <a:ext cx="1296213" cy="6480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Kalite Komisyonu</a:t>
          </a:r>
        </a:p>
      </dsp:txBody>
      <dsp:txXfrm>
        <a:off x="6563733" y="325593"/>
        <a:ext cx="1296213" cy="432000"/>
      </dsp:txXfrm>
    </dsp:sp>
    <dsp:sp modelId="{99BD2D81-0838-4FC7-A493-CADFCD505D8C}">
      <dsp:nvSpPr>
        <dsp:cNvPr id="0" name=""/>
        <dsp:cNvSpPr/>
      </dsp:nvSpPr>
      <dsp:spPr>
        <a:xfrm>
          <a:off x="6779150" y="935842"/>
          <a:ext cx="1296213" cy="5292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KİDR Yazımı ve Onaylama</a:t>
          </a:r>
        </a:p>
      </dsp:txBody>
      <dsp:txXfrm>
        <a:off x="6794650" y="951342"/>
        <a:ext cx="1265213" cy="498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A73C0-6FE8-4908-9DD9-97620320F1CC}">
      <dsp:nvSpPr>
        <dsp:cNvPr id="0" name=""/>
        <dsp:cNvSpPr/>
      </dsp:nvSpPr>
      <dsp:spPr>
        <a:xfrm>
          <a:off x="4547" y="315061"/>
          <a:ext cx="1334095" cy="762996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Birim</a:t>
          </a:r>
        </a:p>
      </dsp:txBody>
      <dsp:txXfrm>
        <a:off x="4547" y="315061"/>
        <a:ext cx="1334095" cy="508664"/>
      </dsp:txXfrm>
    </dsp:sp>
    <dsp:sp modelId="{C5B01A37-E5BF-485E-A0D9-C802DC11722E}">
      <dsp:nvSpPr>
        <dsp:cNvPr id="0" name=""/>
        <dsp:cNvSpPr/>
      </dsp:nvSpPr>
      <dsp:spPr>
        <a:xfrm>
          <a:off x="277795" y="938719"/>
          <a:ext cx="1334095" cy="634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000" kern="1200">
              <a:latin typeface="Times New Roman" panose="02020603050405020304" pitchFamily="18" charset="0"/>
              <a:cs typeface="Times New Roman" panose="02020603050405020304" pitchFamily="18" charset="0"/>
            </a:rPr>
            <a:t>Çizelgeleri doldurma (Birim KK)</a:t>
          </a:r>
        </a:p>
      </dsp:txBody>
      <dsp:txXfrm>
        <a:off x="296365" y="957289"/>
        <a:ext cx="1296955" cy="596871"/>
      </dsp:txXfrm>
    </dsp:sp>
    <dsp:sp modelId="{2B4024AF-BCF6-435C-82C8-3F555B525DF3}">
      <dsp:nvSpPr>
        <dsp:cNvPr id="0" name=""/>
        <dsp:cNvSpPr/>
      </dsp:nvSpPr>
      <dsp:spPr>
        <a:xfrm>
          <a:off x="1540886" y="403317"/>
          <a:ext cx="428757" cy="3321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0886" y="469747"/>
        <a:ext cx="329112" cy="199291"/>
      </dsp:txXfrm>
    </dsp:sp>
    <dsp:sp modelId="{48889489-945A-41F7-85E6-467FF9A87967}">
      <dsp:nvSpPr>
        <dsp:cNvPr id="0" name=""/>
        <dsp:cNvSpPr/>
      </dsp:nvSpPr>
      <dsp:spPr>
        <a:xfrm>
          <a:off x="2147618" y="315061"/>
          <a:ext cx="1334095" cy="76299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Genel Sekreterlik</a:t>
          </a:r>
          <a:endParaRPr lang="tr-TR" sz="14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147618" y="315061"/>
        <a:ext cx="1334095" cy="508664"/>
      </dsp:txXfrm>
    </dsp:sp>
    <dsp:sp modelId="{C5B526FA-2BEC-44B1-960E-D698644755D9}">
      <dsp:nvSpPr>
        <dsp:cNvPr id="0" name=""/>
        <dsp:cNvSpPr/>
      </dsp:nvSpPr>
      <dsp:spPr>
        <a:xfrm>
          <a:off x="2420867" y="938719"/>
          <a:ext cx="1334095" cy="634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000" kern="1200">
              <a:latin typeface="Times New Roman" panose="02020603050405020304" pitchFamily="18" charset="0"/>
              <a:cs typeface="Times New Roman" panose="02020603050405020304" pitchFamily="18" charset="0"/>
            </a:rPr>
            <a:t>Konsolide etme        ve Değerlendirme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9437" y="957289"/>
        <a:ext cx="1296955" cy="596871"/>
      </dsp:txXfrm>
    </dsp:sp>
    <dsp:sp modelId="{C277196C-A0C4-4D46-864A-0D7A5FD78EA3}">
      <dsp:nvSpPr>
        <dsp:cNvPr id="0" name=""/>
        <dsp:cNvSpPr/>
      </dsp:nvSpPr>
      <dsp:spPr>
        <a:xfrm>
          <a:off x="3683958" y="403317"/>
          <a:ext cx="428757" cy="3321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3958" y="469747"/>
        <a:ext cx="329112" cy="199291"/>
      </dsp:txXfrm>
    </dsp:sp>
    <dsp:sp modelId="{BBBC7FDF-F2D4-4F6E-B9BA-585AE1B69514}">
      <dsp:nvSpPr>
        <dsp:cNvPr id="0" name=""/>
        <dsp:cNvSpPr/>
      </dsp:nvSpPr>
      <dsp:spPr>
        <a:xfrm>
          <a:off x="4290690" y="315061"/>
          <a:ext cx="1498789" cy="762996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Kalite Koordinatörlüğü</a:t>
          </a:r>
        </a:p>
      </dsp:txBody>
      <dsp:txXfrm>
        <a:off x="4290690" y="315061"/>
        <a:ext cx="1498789" cy="508664"/>
      </dsp:txXfrm>
    </dsp:sp>
    <dsp:sp modelId="{9EEA39A3-5C04-4F4E-93CC-0A6B241695B4}">
      <dsp:nvSpPr>
        <dsp:cNvPr id="0" name=""/>
        <dsp:cNvSpPr/>
      </dsp:nvSpPr>
      <dsp:spPr>
        <a:xfrm>
          <a:off x="4646285" y="938719"/>
          <a:ext cx="1334095" cy="634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000" kern="1200">
              <a:latin typeface="Times New Roman" panose="02020603050405020304" pitchFamily="18" charset="0"/>
              <a:cs typeface="Times New Roman" panose="02020603050405020304" pitchFamily="18" charset="0"/>
            </a:rPr>
            <a:t>İnceleme ve KİDR yazım hazırlıkları</a:t>
          </a:r>
        </a:p>
      </dsp:txBody>
      <dsp:txXfrm>
        <a:off x="4664855" y="957289"/>
        <a:ext cx="1296955" cy="596871"/>
      </dsp:txXfrm>
    </dsp:sp>
    <dsp:sp modelId="{A4CE681C-E355-41D8-8CD4-6B803CF79C13}">
      <dsp:nvSpPr>
        <dsp:cNvPr id="0" name=""/>
        <dsp:cNvSpPr/>
      </dsp:nvSpPr>
      <dsp:spPr>
        <a:xfrm>
          <a:off x="5971136" y="403317"/>
          <a:ext cx="385113" cy="332151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971136" y="469747"/>
        <a:ext cx="285468" cy="199291"/>
      </dsp:txXfrm>
    </dsp:sp>
    <dsp:sp modelId="{33D67D25-DBDC-4519-822F-7FACC72F0F1B}">
      <dsp:nvSpPr>
        <dsp:cNvPr id="0" name=""/>
        <dsp:cNvSpPr/>
      </dsp:nvSpPr>
      <dsp:spPr>
        <a:xfrm>
          <a:off x="6516108" y="315061"/>
          <a:ext cx="1334095" cy="76299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Kalite Komisyonu</a:t>
          </a:r>
        </a:p>
      </dsp:txBody>
      <dsp:txXfrm>
        <a:off x="6516108" y="315061"/>
        <a:ext cx="1334095" cy="508664"/>
      </dsp:txXfrm>
    </dsp:sp>
    <dsp:sp modelId="{99BD2D81-0838-4FC7-A493-CADFCD505D8C}">
      <dsp:nvSpPr>
        <dsp:cNvPr id="0" name=""/>
        <dsp:cNvSpPr/>
      </dsp:nvSpPr>
      <dsp:spPr>
        <a:xfrm>
          <a:off x="6789357" y="938719"/>
          <a:ext cx="1334095" cy="634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000" kern="1200">
              <a:latin typeface="Times New Roman" panose="02020603050405020304" pitchFamily="18" charset="0"/>
              <a:cs typeface="Times New Roman" panose="02020603050405020304" pitchFamily="18" charset="0"/>
            </a:rPr>
            <a:t>KİDR Yazımı ve Onaylama</a:t>
          </a:r>
        </a:p>
      </dsp:txBody>
      <dsp:txXfrm>
        <a:off x="6807927" y="957289"/>
        <a:ext cx="1296955" cy="5968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A73C0-6FE8-4908-9DD9-97620320F1CC}">
      <dsp:nvSpPr>
        <dsp:cNvPr id="0" name=""/>
        <dsp:cNvSpPr/>
      </dsp:nvSpPr>
      <dsp:spPr>
        <a:xfrm>
          <a:off x="4547" y="314326"/>
          <a:ext cx="1334095" cy="76520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Birim</a:t>
          </a:r>
        </a:p>
      </dsp:txBody>
      <dsp:txXfrm>
        <a:off x="4547" y="314326"/>
        <a:ext cx="1334095" cy="510133"/>
      </dsp:txXfrm>
    </dsp:sp>
    <dsp:sp modelId="{C5B01A37-E5BF-485E-A0D9-C802DC11722E}">
      <dsp:nvSpPr>
        <dsp:cNvPr id="0" name=""/>
        <dsp:cNvSpPr/>
      </dsp:nvSpPr>
      <dsp:spPr>
        <a:xfrm>
          <a:off x="277795" y="939454"/>
          <a:ext cx="1334095" cy="634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000" kern="1200">
              <a:latin typeface="Times New Roman" panose="02020603050405020304" pitchFamily="18" charset="0"/>
              <a:cs typeface="Times New Roman" panose="02020603050405020304" pitchFamily="18" charset="0"/>
            </a:rPr>
            <a:t>Çizelgeleri doldurma (Bölüm KK)</a:t>
          </a:r>
        </a:p>
      </dsp:txBody>
      <dsp:txXfrm>
        <a:off x="296365" y="958024"/>
        <a:ext cx="1296955" cy="596871"/>
      </dsp:txXfrm>
    </dsp:sp>
    <dsp:sp modelId="{2B4024AF-BCF6-435C-82C8-3F555B525DF3}">
      <dsp:nvSpPr>
        <dsp:cNvPr id="0" name=""/>
        <dsp:cNvSpPr/>
      </dsp:nvSpPr>
      <dsp:spPr>
        <a:xfrm>
          <a:off x="1540886" y="403317"/>
          <a:ext cx="428757" cy="3321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0886" y="469747"/>
        <a:ext cx="329112" cy="199291"/>
      </dsp:txXfrm>
    </dsp:sp>
    <dsp:sp modelId="{48889489-945A-41F7-85E6-467FF9A87967}">
      <dsp:nvSpPr>
        <dsp:cNvPr id="0" name=""/>
        <dsp:cNvSpPr/>
      </dsp:nvSpPr>
      <dsp:spPr>
        <a:xfrm>
          <a:off x="2147618" y="314326"/>
          <a:ext cx="1334095" cy="76520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UAM’lardan</a:t>
          </a: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Sorumlu Rektör Yardımcısı</a:t>
          </a:r>
          <a:endParaRPr lang="tr-TR" sz="14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147618" y="314326"/>
        <a:ext cx="1334095" cy="510133"/>
      </dsp:txXfrm>
    </dsp:sp>
    <dsp:sp modelId="{C5B526FA-2BEC-44B1-960E-D698644755D9}">
      <dsp:nvSpPr>
        <dsp:cNvPr id="0" name=""/>
        <dsp:cNvSpPr/>
      </dsp:nvSpPr>
      <dsp:spPr>
        <a:xfrm>
          <a:off x="2420867" y="939454"/>
          <a:ext cx="1334095" cy="634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000" kern="1200">
              <a:latin typeface="Times New Roman" panose="02020603050405020304" pitchFamily="18" charset="0"/>
              <a:cs typeface="Times New Roman" panose="02020603050405020304" pitchFamily="18" charset="0"/>
            </a:rPr>
            <a:t>Konsolide etme        ve Değerlendirme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9437" y="958024"/>
        <a:ext cx="1296955" cy="596871"/>
      </dsp:txXfrm>
    </dsp:sp>
    <dsp:sp modelId="{C277196C-A0C4-4D46-864A-0D7A5FD78EA3}">
      <dsp:nvSpPr>
        <dsp:cNvPr id="0" name=""/>
        <dsp:cNvSpPr/>
      </dsp:nvSpPr>
      <dsp:spPr>
        <a:xfrm>
          <a:off x="3683958" y="403317"/>
          <a:ext cx="428757" cy="3321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3958" y="469747"/>
        <a:ext cx="329112" cy="199291"/>
      </dsp:txXfrm>
    </dsp:sp>
    <dsp:sp modelId="{BBBC7FDF-F2D4-4F6E-B9BA-585AE1B69514}">
      <dsp:nvSpPr>
        <dsp:cNvPr id="0" name=""/>
        <dsp:cNvSpPr/>
      </dsp:nvSpPr>
      <dsp:spPr>
        <a:xfrm>
          <a:off x="4290690" y="314326"/>
          <a:ext cx="1498789" cy="765200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Kalite Koordinatörlüğü</a:t>
          </a:r>
        </a:p>
      </dsp:txBody>
      <dsp:txXfrm>
        <a:off x="4290690" y="314326"/>
        <a:ext cx="1498789" cy="510133"/>
      </dsp:txXfrm>
    </dsp:sp>
    <dsp:sp modelId="{9EEA39A3-5C04-4F4E-93CC-0A6B241695B4}">
      <dsp:nvSpPr>
        <dsp:cNvPr id="0" name=""/>
        <dsp:cNvSpPr/>
      </dsp:nvSpPr>
      <dsp:spPr>
        <a:xfrm>
          <a:off x="4646285" y="939454"/>
          <a:ext cx="1334095" cy="634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000" kern="1200">
              <a:latin typeface="Times New Roman" panose="02020603050405020304" pitchFamily="18" charset="0"/>
              <a:cs typeface="Times New Roman" panose="02020603050405020304" pitchFamily="18" charset="0"/>
            </a:rPr>
            <a:t>İnceleme ve KİDR yazım hazırlıkları</a:t>
          </a:r>
        </a:p>
      </dsp:txBody>
      <dsp:txXfrm>
        <a:off x="4664855" y="958024"/>
        <a:ext cx="1296955" cy="596871"/>
      </dsp:txXfrm>
    </dsp:sp>
    <dsp:sp modelId="{A4CE681C-E355-41D8-8CD4-6B803CF79C13}">
      <dsp:nvSpPr>
        <dsp:cNvPr id="0" name=""/>
        <dsp:cNvSpPr/>
      </dsp:nvSpPr>
      <dsp:spPr>
        <a:xfrm>
          <a:off x="5971136" y="403317"/>
          <a:ext cx="385113" cy="332151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971136" y="469747"/>
        <a:ext cx="285468" cy="199291"/>
      </dsp:txXfrm>
    </dsp:sp>
    <dsp:sp modelId="{33D67D25-DBDC-4519-822F-7FACC72F0F1B}">
      <dsp:nvSpPr>
        <dsp:cNvPr id="0" name=""/>
        <dsp:cNvSpPr/>
      </dsp:nvSpPr>
      <dsp:spPr>
        <a:xfrm>
          <a:off x="6516108" y="314326"/>
          <a:ext cx="1334095" cy="7652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Kalite Komisyonu</a:t>
          </a:r>
        </a:p>
      </dsp:txBody>
      <dsp:txXfrm>
        <a:off x="6516108" y="314326"/>
        <a:ext cx="1334095" cy="510133"/>
      </dsp:txXfrm>
    </dsp:sp>
    <dsp:sp modelId="{99BD2D81-0838-4FC7-A493-CADFCD505D8C}">
      <dsp:nvSpPr>
        <dsp:cNvPr id="0" name=""/>
        <dsp:cNvSpPr/>
      </dsp:nvSpPr>
      <dsp:spPr>
        <a:xfrm>
          <a:off x="6789357" y="939454"/>
          <a:ext cx="1334095" cy="634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000" kern="1200">
              <a:latin typeface="Times New Roman" panose="02020603050405020304" pitchFamily="18" charset="0"/>
              <a:cs typeface="Times New Roman" panose="02020603050405020304" pitchFamily="18" charset="0"/>
            </a:rPr>
            <a:t>KİDR Yazımı ve Onaylama</a:t>
          </a:r>
        </a:p>
      </dsp:txBody>
      <dsp:txXfrm>
        <a:off x="6807927" y="958024"/>
        <a:ext cx="1296955" cy="5968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A73C0-6FE8-4908-9DD9-97620320F1CC}">
      <dsp:nvSpPr>
        <dsp:cNvPr id="0" name=""/>
        <dsp:cNvSpPr/>
      </dsp:nvSpPr>
      <dsp:spPr>
        <a:xfrm>
          <a:off x="5175" y="187678"/>
          <a:ext cx="1434850" cy="49958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Faaliyetleri Belirleme</a:t>
          </a:r>
        </a:p>
      </dsp:txBody>
      <dsp:txXfrm>
        <a:off x="5175" y="187678"/>
        <a:ext cx="1434850" cy="333053"/>
      </dsp:txXfrm>
    </dsp:sp>
    <dsp:sp modelId="{C5B01A37-E5BF-485E-A0D9-C802DC11722E}">
      <dsp:nvSpPr>
        <dsp:cNvPr id="0" name=""/>
        <dsp:cNvSpPr/>
      </dsp:nvSpPr>
      <dsp:spPr>
        <a:xfrm>
          <a:off x="288169" y="646008"/>
          <a:ext cx="1434850" cy="499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Bölüm Koordinatörleri</a:t>
          </a:r>
        </a:p>
      </dsp:txBody>
      <dsp:txXfrm>
        <a:off x="302784" y="660623"/>
        <a:ext cx="1405620" cy="469770"/>
      </dsp:txXfrm>
    </dsp:sp>
    <dsp:sp modelId="{2B4024AF-BCF6-435C-82C8-3F555B525DF3}">
      <dsp:nvSpPr>
        <dsp:cNvPr id="0" name=""/>
        <dsp:cNvSpPr/>
      </dsp:nvSpPr>
      <dsp:spPr>
        <a:xfrm rot="21546395">
          <a:off x="1657515" y="157411"/>
          <a:ext cx="461194" cy="3572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7522" y="229694"/>
        <a:ext cx="354023" cy="214342"/>
      </dsp:txXfrm>
    </dsp:sp>
    <dsp:sp modelId="{48889489-945A-41F7-85E6-467FF9A87967}">
      <dsp:nvSpPr>
        <dsp:cNvPr id="0" name=""/>
        <dsp:cNvSpPr/>
      </dsp:nvSpPr>
      <dsp:spPr>
        <a:xfrm>
          <a:off x="2310098" y="99655"/>
          <a:ext cx="1434850" cy="655815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Konsolide Etme </a:t>
          </a:r>
          <a:endParaRPr lang="tr-TR" sz="14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310098" y="99655"/>
        <a:ext cx="1434850" cy="437210"/>
      </dsp:txXfrm>
    </dsp:sp>
    <dsp:sp modelId="{C5B526FA-2BEC-44B1-960E-D698644755D9}">
      <dsp:nvSpPr>
        <dsp:cNvPr id="0" name=""/>
        <dsp:cNvSpPr/>
      </dsp:nvSpPr>
      <dsp:spPr>
        <a:xfrm>
          <a:off x="2582216" y="691412"/>
          <a:ext cx="1434850" cy="486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Bölüm Kalite Koordinatörü</a:t>
          </a:r>
        </a:p>
      </dsp:txBody>
      <dsp:txXfrm>
        <a:off x="2596466" y="705662"/>
        <a:ext cx="1406350" cy="458041"/>
      </dsp:txXfrm>
    </dsp:sp>
    <dsp:sp modelId="{C277196C-A0C4-4D46-864A-0D7A5FD78EA3}">
      <dsp:nvSpPr>
        <dsp:cNvPr id="0" name=""/>
        <dsp:cNvSpPr/>
      </dsp:nvSpPr>
      <dsp:spPr>
        <a:xfrm rot="21559485">
          <a:off x="3962450" y="125906"/>
          <a:ext cx="461170" cy="3572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2454" y="197985"/>
        <a:ext cx="353999" cy="214342"/>
      </dsp:txXfrm>
    </dsp:sp>
    <dsp:sp modelId="{BBBC7FDF-F2D4-4F6E-B9BA-585AE1B69514}">
      <dsp:nvSpPr>
        <dsp:cNvPr id="0" name=""/>
        <dsp:cNvSpPr/>
      </dsp:nvSpPr>
      <dsp:spPr>
        <a:xfrm>
          <a:off x="4615021" y="72490"/>
          <a:ext cx="1434850" cy="655815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Değerlendirme ve Onaylama </a:t>
          </a:r>
          <a:endParaRPr lang="tr-TR" sz="1400" kern="120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615021" y="72490"/>
        <a:ext cx="1434850" cy="437210"/>
      </dsp:txXfrm>
    </dsp:sp>
    <dsp:sp modelId="{9EEA39A3-5C04-4F4E-93CC-0A6B241695B4}">
      <dsp:nvSpPr>
        <dsp:cNvPr id="0" name=""/>
        <dsp:cNvSpPr/>
      </dsp:nvSpPr>
      <dsp:spPr>
        <a:xfrm>
          <a:off x="4897714" y="668238"/>
          <a:ext cx="1434850" cy="5952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Bölüm Kalite Komisyonu</a:t>
          </a:r>
          <a:endParaRPr lang="tr-TR" sz="12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15147" y="685671"/>
        <a:ext cx="1399984" cy="560337"/>
      </dsp:txXfrm>
    </dsp:sp>
    <dsp:sp modelId="{A4CE681C-E355-41D8-8CD4-6B803CF79C13}">
      <dsp:nvSpPr>
        <dsp:cNvPr id="0" name=""/>
        <dsp:cNvSpPr/>
      </dsp:nvSpPr>
      <dsp:spPr>
        <a:xfrm rot="34419">
          <a:off x="6267377" y="124147"/>
          <a:ext cx="461161" cy="357236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267380" y="195058"/>
        <a:ext cx="353990" cy="214342"/>
      </dsp:txXfrm>
    </dsp:sp>
    <dsp:sp modelId="{33D67D25-DBDC-4519-822F-7FACC72F0F1B}">
      <dsp:nvSpPr>
        <dsp:cNvPr id="0" name=""/>
        <dsp:cNvSpPr/>
      </dsp:nvSpPr>
      <dsp:spPr>
        <a:xfrm>
          <a:off x="6919943" y="97660"/>
          <a:ext cx="1852664" cy="6558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Birime Gönderme ve </a:t>
          </a:r>
          <a:r>
            <a:rPr lang="tr-TR" sz="14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BKYS’ye</a:t>
          </a: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Giriş</a:t>
          </a:r>
        </a:p>
      </dsp:txBody>
      <dsp:txXfrm>
        <a:off x="6919943" y="97660"/>
        <a:ext cx="1852664" cy="437210"/>
      </dsp:txXfrm>
    </dsp:sp>
    <dsp:sp modelId="{99BD2D81-0838-4FC7-A493-CADFCD505D8C}">
      <dsp:nvSpPr>
        <dsp:cNvPr id="0" name=""/>
        <dsp:cNvSpPr/>
      </dsp:nvSpPr>
      <dsp:spPr>
        <a:xfrm>
          <a:off x="7116065" y="722519"/>
          <a:ext cx="1842232" cy="494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Bölüm Kalite Komisyonu Başkanı</a:t>
          </a:r>
          <a:endParaRPr lang="tr-TR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30549" y="737003"/>
        <a:ext cx="1813264" cy="4655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A73C0-6FE8-4908-9DD9-97620320F1CC}">
      <dsp:nvSpPr>
        <dsp:cNvPr id="0" name=""/>
        <dsp:cNvSpPr/>
      </dsp:nvSpPr>
      <dsp:spPr>
        <a:xfrm>
          <a:off x="3718" y="449446"/>
          <a:ext cx="1436783" cy="808037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Birim Faaliyetlerini Belirleme</a:t>
          </a:r>
        </a:p>
      </dsp:txBody>
      <dsp:txXfrm>
        <a:off x="3718" y="449446"/>
        <a:ext cx="1436783" cy="538691"/>
      </dsp:txXfrm>
    </dsp:sp>
    <dsp:sp modelId="{C5B01A37-E5BF-485E-A0D9-C802DC11722E}">
      <dsp:nvSpPr>
        <dsp:cNvPr id="0" name=""/>
        <dsp:cNvSpPr/>
      </dsp:nvSpPr>
      <dsp:spPr>
        <a:xfrm>
          <a:off x="69816" y="1166621"/>
          <a:ext cx="1658752" cy="507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Birim koordinatörleri</a:t>
          </a:r>
        </a:p>
      </dsp:txBody>
      <dsp:txXfrm>
        <a:off x="84672" y="1181477"/>
        <a:ext cx="1629040" cy="477497"/>
      </dsp:txXfrm>
    </dsp:sp>
    <dsp:sp modelId="{2B4024AF-BCF6-435C-82C8-3F555B525DF3}">
      <dsp:nvSpPr>
        <dsp:cNvPr id="0" name=""/>
        <dsp:cNvSpPr/>
      </dsp:nvSpPr>
      <dsp:spPr>
        <a:xfrm rot="21595569">
          <a:off x="1686058" y="538355"/>
          <a:ext cx="520581" cy="357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6058" y="609967"/>
        <a:ext cx="413266" cy="214631"/>
      </dsp:txXfrm>
    </dsp:sp>
    <dsp:sp modelId="{48889489-945A-41F7-85E6-467FF9A87967}">
      <dsp:nvSpPr>
        <dsp:cNvPr id="0" name=""/>
        <dsp:cNvSpPr/>
      </dsp:nvSpPr>
      <dsp:spPr>
        <a:xfrm>
          <a:off x="2422731" y="458801"/>
          <a:ext cx="1436783" cy="770618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Konsolide Etme </a:t>
          </a:r>
          <a:endParaRPr lang="tr-TR" sz="14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422731" y="458801"/>
        <a:ext cx="1436783" cy="513745"/>
      </dsp:txXfrm>
    </dsp:sp>
    <dsp:sp modelId="{C5B526FA-2BEC-44B1-960E-D698644755D9}">
      <dsp:nvSpPr>
        <dsp:cNvPr id="0" name=""/>
        <dsp:cNvSpPr/>
      </dsp:nvSpPr>
      <dsp:spPr>
        <a:xfrm>
          <a:off x="2639906" y="1127421"/>
          <a:ext cx="1527056" cy="507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Birim kalite koordinatörü</a:t>
          </a:r>
        </a:p>
      </dsp:txBody>
      <dsp:txXfrm>
        <a:off x="2654762" y="1142277"/>
        <a:ext cx="1497344" cy="477497"/>
      </dsp:txXfrm>
    </dsp:sp>
    <dsp:sp modelId="{C277196C-A0C4-4D46-864A-0D7A5FD78EA3}">
      <dsp:nvSpPr>
        <dsp:cNvPr id="0" name=""/>
        <dsp:cNvSpPr/>
      </dsp:nvSpPr>
      <dsp:spPr>
        <a:xfrm rot="21590518">
          <a:off x="4088608" y="533532"/>
          <a:ext cx="485683" cy="357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88608" y="605223"/>
        <a:ext cx="378368" cy="214631"/>
      </dsp:txXfrm>
    </dsp:sp>
    <dsp:sp modelId="{BBBC7FDF-F2D4-4F6E-B9BA-585AE1B69514}">
      <dsp:nvSpPr>
        <dsp:cNvPr id="0" name=""/>
        <dsp:cNvSpPr/>
      </dsp:nvSpPr>
      <dsp:spPr>
        <a:xfrm>
          <a:off x="4775895" y="478272"/>
          <a:ext cx="1436783" cy="692735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Değerlendirme ve Onaylama </a:t>
          </a:r>
          <a:endParaRPr lang="tr-TR" sz="1400" kern="120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775895" y="478272"/>
        <a:ext cx="1436783" cy="461823"/>
      </dsp:txXfrm>
    </dsp:sp>
    <dsp:sp modelId="{9EEA39A3-5C04-4F4E-93CC-0A6B241695B4}">
      <dsp:nvSpPr>
        <dsp:cNvPr id="0" name=""/>
        <dsp:cNvSpPr/>
      </dsp:nvSpPr>
      <dsp:spPr>
        <a:xfrm>
          <a:off x="5070176" y="1015564"/>
          <a:ext cx="1436783" cy="507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Birim Kalite Komisyonu</a:t>
          </a:r>
          <a:endParaRPr lang="tr-TR" sz="12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5032" y="1030420"/>
        <a:ext cx="1407071" cy="477497"/>
      </dsp:txXfrm>
    </dsp:sp>
    <dsp:sp modelId="{A4CE681C-E355-41D8-8CD4-6B803CF79C13}">
      <dsp:nvSpPr>
        <dsp:cNvPr id="0" name=""/>
        <dsp:cNvSpPr/>
      </dsp:nvSpPr>
      <dsp:spPr>
        <a:xfrm rot="17644">
          <a:off x="6430487" y="536315"/>
          <a:ext cx="461765" cy="357717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430488" y="607583"/>
        <a:ext cx="354450" cy="214631"/>
      </dsp:txXfrm>
    </dsp:sp>
    <dsp:sp modelId="{33D67D25-DBDC-4519-822F-7FACC72F0F1B}">
      <dsp:nvSpPr>
        <dsp:cNvPr id="0" name=""/>
        <dsp:cNvSpPr/>
      </dsp:nvSpPr>
      <dsp:spPr>
        <a:xfrm>
          <a:off x="7083924" y="440498"/>
          <a:ext cx="1727157" cy="8438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BKYS’ye</a:t>
          </a: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Giriş</a:t>
          </a:r>
        </a:p>
      </dsp:txBody>
      <dsp:txXfrm>
        <a:off x="7083924" y="440498"/>
        <a:ext cx="1727157" cy="562553"/>
      </dsp:txXfrm>
    </dsp:sp>
    <dsp:sp modelId="{99BD2D81-0838-4FC7-A493-CADFCD505D8C}">
      <dsp:nvSpPr>
        <dsp:cNvPr id="0" name=""/>
        <dsp:cNvSpPr/>
      </dsp:nvSpPr>
      <dsp:spPr>
        <a:xfrm>
          <a:off x="7523392" y="1053338"/>
          <a:ext cx="1436783" cy="507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Birim Kalite Komisyonu Başkanı</a:t>
          </a:r>
          <a:endParaRPr lang="tr-TR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38248" y="1068194"/>
        <a:ext cx="1407071" cy="4774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A73C0-6FE8-4908-9DD9-97620320F1CC}">
      <dsp:nvSpPr>
        <dsp:cNvPr id="0" name=""/>
        <dsp:cNvSpPr/>
      </dsp:nvSpPr>
      <dsp:spPr>
        <a:xfrm>
          <a:off x="2077" y="103112"/>
          <a:ext cx="1824910" cy="10042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Faaliyetlerin Belirlenmesi</a:t>
          </a:r>
        </a:p>
      </dsp:txBody>
      <dsp:txXfrm>
        <a:off x="2077" y="103112"/>
        <a:ext cx="1824910" cy="669504"/>
      </dsp:txXfrm>
    </dsp:sp>
    <dsp:sp modelId="{C5B01A37-E5BF-485E-A0D9-C802DC11722E}">
      <dsp:nvSpPr>
        <dsp:cNvPr id="0" name=""/>
        <dsp:cNvSpPr/>
      </dsp:nvSpPr>
      <dsp:spPr>
        <a:xfrm>
          <a:off x="346564" y="829834"/>
          <a:ext cx="1824910" cy="5243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Birim Kalite Koordinatörleri</a:t>
          </a:r>
        </a:p>
      </dsp:txBody>
      <dsp:txXfrm>
        <a:off x="361921" y="845191"/>
        <a:ext cx="1794196" cy="493615"/>
      </dsp:txXfrm>
    </dsp:sp>
    <dsp:sp modelId="{2B4024AF-BCF6-435C-82C8-3F555B525DF3}">
      <dsp:nvSpPr>
        <dsp:cNvPr id="0" name=""/>
        <dsp:cNvSpPr/>
      </dsp:nvSpPr>
      <dsp:spPr>
        <a:xfrm rot="21522280">
          <a:off x="2103562" y="177170"/>
          <a:ext cx="586647" cy="4543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3579" y="269581"/>
        <a:ext cx="450342" cy="272609"/>
      </dsp:txXfrm>
    </dsp:sp>
    <dsp:sp modelId="{BBBC7FDF-F2D4-4F6E-B9BA-585AE1B69514}">
      <dsp:nvSpPr>
        <dsp:cNvPr id="0" name=""/>
        <dsp:cNvSpPr/>
      </dsp:nvSpPr>
      <dsp:spPr>
        <a:xfrm>
          <a:off x="2933587" y="19902"/>
          <a:ext cx="1824910" cy="10550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Değerlendirme ve Onaylama</a:t>
          </a:r>
          <a:endParaRPr lang="tr-TR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3587" y="19902"/>
        <a:ext cx="1824910" cy="703351"/>
      </dsp:txXfrm>
    </dsp:sp>
    <dsp:sp modelId="{9EEA39A3-5C04-4F4E-93CC-0A6B241695B4}">
      <dsp:nvSpPr>
        <dsp:cNvPr id="0" name=""/>
        <dsp:cNvSpPr/>
      </dsp:nvSpPr>
      <dsp:spPr>
        <a:xfrm>
          <a:off x="3231922" y="698751"/>
          <a:ext cx="1949187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Genel Sekreter başkanlığında toplantı</a:t>
          </a:r>
        </a:p>
      </dsp:txBody>
      <dsp:txXfrm>
        <a:off x="3255541" y="722370"/>
        <a:ext cx="1901949" cy="759162"/>
      </dsp:txXfrm>
    </dsp:sp>
    <dsp:sp modelId="{A4CE681C-E355-41D8-8CD4-6B803CF79C13}">
      <dsp:nvSpPr>
        <dsp:cNvPr id="0" name=""/>
        <dsp:cNvSpPr/>
      </dsp:nvSpPr>
      <dsp:spPr>
        <a:xfrm rot="21550527">
          <a:off x="5073098" y="121942"/>
          <a:ext cx="667096" cy="4543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73105" y="213793"/>
        <a:ext cx="530791" cy="272609"/>
      </dsp:txXfrm>
    </dsp:sp>
    <dsp:sp modelId="{33D67D25-DBDC-4519-822F-7FACC72F0F1B}">
      <dsp:nvSpPr>
        <dsp:cNvPr id="0" name=""/>
        <dsp:cNvSpPr/>
      </dsp:nvSpPr>
      <dsp:spPr>
        <a:xfrm>
          <a:off x="6017039" y="64332"/>
          <a:ext cx="1824910" cy="7886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BKYS’ye</a:t>
          </a: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girme</a:t>
          </a:r>
        </a:p>
      </dsp:txBody>
      <dsp:txXfrm>
        <a:off x="6017039" y="64332"/>
        <a:ext cx="1824910" cy="525736"/>
      </dsp:txXfrm>
    </dsp:sp>
    <dsp:sp modelId="{99BD2D81-0838-4FC7-A493-CADFCD505D8C}">
      <dsp:nvSpPr>
        <dsp:cNvPr id="0" name=""/>
        <dsp:cNvSpPr/>
      </dsp:nvSpPr>
      <dsp:spPr>
        <a:xfrm>
          <a:off x="6216318" y="698751"/>
          <a:ext cx="1824910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Birim Kalite Koordinatörleri</a:t>
          </a:r>
        </a:p>
      </dsp:txBody>
      <dsp:txXfrm>
        <a:off x="6239937" y="722370"/>
        <a:ext cx="1777672" cy="7591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A73C0-6FE8-4908-9DD9-97620320F1CC}">
      <dsp:nvSpPr>
        <dsp:cNvPr id="0" name=""/>
        <dsp:cNvSpPr/>
      </dsp:nvSpPr>
      <dsp:spPr>
        <a:xfrm>
          <a:off x="15611" y="255271"/>
          <a:ext cx="1808440" cy="12527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Faaliyetlerin Belirlenmesi</a:t>
          </a:r>
        </a:p>
      </dsp:txBody>
      <dsp:txXfrm>
        <a:off x="15611" y="255271"/>
        <a:ext cx="1808440" cy="723376"/>
      </dsp:txXfrm>
    </dsp:sp>
    <dsp:sp modelId="{C5B01A37-E5BF-485E-A0D9-C802DC11722E}">
      <dsp:nvSpPr>
        <dsp:cNvPr id="0" name=""/>
        <dsp:cNvSpPr/>
      </dsp:nvSpPr>
      <dsp:spPr>
        <a:xfrm>
          <a:off x="337639" y="990386"/>
          <a:ext cx="1808440" cy="839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Birim Kalite Koordinatörleri</a:t>
          </a:r>
        </a:p>
      </dsp:txBody>
      <dsp:txXfrm>
        <a:off x="362225" y="1014972"/>
        <a:ext cx="1759268" cy="790254"/>
      </dsp:txXfrm>
    </dsp:sp>
    <dsp:sp modelId="{2B4024AF-BCF6-435C-82C8-3F555B525DF3}">
      <dsp:nvSpPr>
        <dsp:cNvPr id="0" name=""/>
        <dsp:cNvSpPr/>
      </dsp:nvSpPr>
      <dsp:spPr>
        <a:xfrm rot="21558516">
          <a:off x="2068739" y="359686"/>
          <a:ext cx="630169" cy="4792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8744" y="456396"/>
        <a:ext cx="486405" cy="287527"/>
      </dsp:txXfrm>
    </dsp:sp>
    <dsp:sp modelId="{BBBC7FDF-F2D4-4F6E-B9BA-585AE1B69514}">
      <dsp:nvSpPr>
        <dsp:cNvPr id="0" name=""/>
        <dsp:cNvSpPr/>
      </dsp:nvSpPr>
      <dsp:spPr>
        <a:xfrm>
          <a:off x="2910988" y="220331"/>
          <a:ext cx="1808440" cy="12527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Değerlendirme ve Onaylama</a:t>
          </a:r>
          <a:endParaRPr lang="tr-TR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0988" y="220331"/>
        <a:ext cx="1808440" cy="723376"/>
      </dsp:txXfrm>
    </dsp:sp>
    <dsp:sp modelId="{9EEA39A3-5C04-4F4E-93CC-0A6B241695B4}">
      <dsp:nvSpPr>
        <dsp:cNvPr id="0" name=""/>
        <dsp:cNvSpPr/>
      </dsp:nvSpPr>
      <dsp:spPr>
        <a:xfrm>
          <a:off x="3104662" y="1157933"/>
          <a:ext cx="2062797" cy="843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UAM’lardan</a:t>
          </a: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Sorumlu Rektör Yardımcısı başkanlığında toplantı</a:t>
          </a:r>
        </a:p>
      </dsp:txBody>
      <dsp:txXfrm>
        <a:off x="3129358" y="1182629"/>
        <a:ext cx="2013405" cy="793792"/>
      </dsp:txXfrm>
    </dsp:sp>
    <dsp:sp modelId="{A4CE681C-E355-41D8-8CD4-6B803CF79C13}">
      <dsp:nvSpPr>
        <dsp:cNvPr id="0" name=""/>
        <dsp:cNvSpPr/>
      </dsp:nvSpPr>
      <dsp:spPr>
        <a:xfrm rot="21499857">
          <a:off x="5032514" y="311745"/>
          <a:ext cx="664322" cy="4502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32543" y="403762"/>
        <a:ext cx="529247" cy="270149"/>
      </dsp:txXfrm>
    </dsp:sp>
    <dsp:sp modelId="{33D67D25-DBDC-4519-822F-7FACC72F0F1B}">
      <dsp:nvSpPr>
        <dsp:cNvPr id="0" name=""/>
        <dsp:cNvSpPr/>
      </dsp:nvSpPr>
      <dsp:spPr>
        <a:xfrm>
          <a:off x="5972335" y="131127"/>
          <a:ext cx="1808440" cy="12527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BKYS’ye</a:t>
          </a: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girme</a:t>
          </a:r>
        </a:p>
      </dsp:txBody>
      <dsp:txXfrm>
        <a:off x="5972335" y="131127"/>
        <a:ext cx="1808440" cy="723376"/>
      </dsp:txXfrm>
    </dsp:sp>
    <dsp:sp modelId="{99BD2D81-0838-4FC7-A493-CADFCD505D8C}">
      <dsp:nvSpPr>
        <dsp:cNvPr id="0" name=""/>
        <dsp:cNvSpPr/>
      </dsp:nvSpPr>
      <dsp:spPr>
        <a:xfrm>
          <a:off x="6181317" y="1059549"/>
          <a:ext cx="1808440" cy="701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Birim Kalite Koordinatörleri</a:t>
          </a:r>
        </a:p>
      </dsp:txBody>
      <dsp:txXfrm>
        <a:off x="6201851" y="1080083"/>
        <a:ext cx="1767372" cy="6600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884C4-1DA0-4197-B439-6F15E3AB36B1}">
      <dsp:nvSpPr>
        <dsp:cNvPr id="0" name=""/>
        <dsp:cNvSpPr/>
      </dsp:nvSpPr>
      <dsp:spPr>
        <a:xfrm>
          <a:off x="0" y="2443436"/>
          <a:ext cx="12192000" cy="29495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CED5F-CC8F-46A7-9C7A-DBB89EDED336}">
      <dsp:nvSpPr>
        <dsp:cNvPr id="0" name=""/>
        <dsp:cNvSpPr/>
      </dsp:nvSpPr>
      <dsp:spPr>
        <a:xfrm>
          <a:off x="0" y="356890"/>
          <a:ext cx="3036171" cy="1769878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i="0" kern="1200">
              <a:effectLst/>
            </a:rPr>
            <a:t>Veri Yönetimi ve Yapay Zeka Daire Başkanlığı kurulması</a:t>
          </a:r>
        </a:p>
      </dsp:txBody>
      <dsp:txXfrm>
        <a:off x="0" y="356890"/>
        <a:ext cx="3036171" cy="1769878"/>
      </dsp:txXfrm>
    </dsp:sp>
    <dsp:sp modelId="{8FECC385-58A7-498B-8924-DFACE453A3B8}">
      <dsp:nvSpPr>
        <dsp:cNvPr id="0" name=""/>
        <dsp:cNvSpPr/>
      </dsp:nvSpPr>
      <dsp:spPr>
        <a:xfrm>
          <a:off x="978707" y="2361292"/>
          <a:ext cx="921929" cy="217778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79F47BD-01EE-4363-9EEB-01A8FCF70261}">
      <dsp:nvSpPr>
        <dsp:cNvPr id="0" name=""/>
        <dsp:cNvSpPr/>
      </dsp:nvSpPr>
      <dsp:spPr>
        <a:xfrm>
          <a:off x="5435907" y="3090232"/>
          <a:ext cx="2234944" cy="2060154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4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/>
            <a:t>8 Üniversite'de pilot çalışmaların başlatılması</a:t>
          </a:r>
        </a:p>
      </dsp:txBody>
      <dsp:txXfrm>
        <a:off x="5435907" y="3090232"/>
        <a:ext cx="2234944" cy="2060154"/>
      </dsp:txXfrm>
    </dsp:sp>
    <dsp:sp modelId="{A4AFD866-5CDF-4185-81BB-E7E6A38033ED}">
      <dsp:nvSpPr>
        <dsp:cNvPr id="0" name=""/>
        <dsp:cNvSpPr/>
      </dsp:nvSpPr>
      <dsp:spPr>
        <a:xfrm>
          <a:off x="3977627" y="2982287"/>
          <a:ext cx="627935" cy="610583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55AC46-2A58-4EF8-944B-00E09DB1D1EC}">
      <dsp:nvSpPr>
        <dsp:cNvPr id="0" name=""/>
        <dsp:cNvSpPr/>
      </dsp:nvSpPr>
      <dsp:spPr>
        <a:xfrm>
          <a:off x="6065279" y="142294"/>
          <a:ext cx="3681767" cy="2060154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/>
            <a:t>Tüm üniversitelerde birimlerin kurulmasına karar verilmesi</a:t>
          </a:r>
        </a:p>
      </dsp:txBody>
      <dsp:txXfrm>
        <a:off x="6065279" y="142294"/>
        <a:ext cx="3681767" cy="2060154"/>
      </dsp:txXfrm>
    </dsp:sp>
    <dsp:sp modelId="{68CA1A13-EFA0-4F05-85A6-5E3695A602D9}">
      <dsp:nvSpPr>
        <dsp:cNvPr id="0" name=""/>
        <dsp:cNvSpPr/>
      </dsp:nvSpPr>
      <dsp:spPr>
        <a:xfrm>
          <a:off x="7032236" y="2327485"/>
          <a:ext cx="515038" cy="515038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3C52AF4-AD12-407C-B672-028C3C1C2059}">
      <dsp:nvSpPr>
        <dsp:cNvPr id="0" name=""/>
        <dsp:cNvSpPr/>
      </dsp:nvSpPr>
      <dsp:spPr>
        <a:xfrm>
          <a:off x="9218240" y="3090232"/>
          <a:ext cx="1752004" cy="2060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6500" kern="1200"/>
        </a:p>
      </dsp:txBody>
      <dsp:txXfrm>
        <a:off x="9218240" y="3090232"/>
        <a:ext cx="1752004" cy="2060154"/>
      </dsp:txXfrm>
    </dsp:sp>
    <dsp:sp modelId="{D3CE984B-D081-436F-8AAD-7F22A838F5E5}">
      <dsp:nvSpPr>
        <dsp:cNvPr id="0" name=""/>
        <dsp:cNvSpPr/>
      </dsp:nvSpPr>
      <dsp:spPr>
        <a:xfrm>
          <a:off x="9836723" y="2317674"/>
          <a:ext cx="515038" cy="515038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7F997-B69F-4685-98EA-DC97FB46E51A}">
      <dsp:nvSpPr>
        <dsp:cNvPr id="0" name=""/>
        <dsp:cNvSpPr/>
      </dsp:nvSpPr>
      <dsp:spPr>
        <a:xfrm rot="16200000">
          <a:off x="1513428" y="-1513428"/>
          <a:ext cx="2639090" cy="5665947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900"/>
            </a:spcAft>
            <a:buNone/>
          </a:pPr>
          <a:r>
            <a:rPr lang="tr-TR" sz="22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EĞİTİM-ÖĞRETİM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900"/>
            </a:spcAft>
            <a:buNone/>
          </a:pPr>
          <a:r>
            <a:rPr lang="tr-TR" sz="22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B.2.2. Ölçme ve değerlendirme </a:t>
          </a:r>
        </a:p>
      </dsp:txBody>
      <dsp:txXfrm rot="5400000">
        <a:off x="-1" y="1"/>
        <a:ext cx="5665947" cy="1979317"/>
      </dsp:txXfrm>
    </dsp:sp>
    <dsp:sp modelId="{A3FEE942-0978-4BC3-AF04-02B444264E2F}">
      <dsp:nvSpPr>
        <dsp:cNvPr id="0" name=""/>
        <dsp:cNvSpPr/>
      </dsp:nvSpPr>
      <dsp:spPr>
        <a:xfrm>
          <a:off x="5665947" y="0"/>
          <a:ext cx="5665947" cy="2639090"/>
        </a:xfrm>
        <a:prstGeom prst="round1Rect">
          <a:avLst/>
        </a:prstGeom>
        <a:solidFill>
          <a:schemeClr val="accent2">
            <a:hueOff val="1080030"/>
            <a:satOff val="150"/>
            <a:lumOff val="1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strike="noStrike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ARAŞTIRMA-GELİŞTİRME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strike="noStrike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C.3.1. Araştırma performansının izlenmesi ve değerlendirilmesi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strike="noStrike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C.3.2. Öğretim elemanı/araştırmacı performansının değerlendirilmesi</a:t>
          </a:r>
        </a:p>
      </dsp:txBody>
      <dsp:txXfrm>
        <a:off x="5665947" y="0"/>
        <a:ext cx="5665947" cy="1979317"/>
      </dsp:txXfrm>
    </dsp:sp>
    <dsp:sp modelId="{50BF2BE1-68D3-4C7A-B627-4D06E42397EB}">
      <dsp:nvSpPr>
        <dsp:cNvPr id="0" name=""/>
        <dsp:cNvSpPr/>
      </dsp:nvSpPr>
      <dsp:spPr>
        <a:xfrm rot="10800000">
          <a:off x="0" y="2639090"/>
          <a:ext cx="5665947" cy="2639090"/>
        </a:xfrm>
        <a:prstGeom prst="round1Rect">
          <a:avLst/>
        </a:prstGeom>
        <a:solidFill>
          <a:schemeClr val="accent2">
            <a:hueOff val="2160060"/>
            <a:satOff val="301"/>
            <a:lumOff val="2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TOPLUMSAL KATKI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D.2.1.Toplumsal katkı performansının izlenmesi ve değerlendirilmesi</a:t>
          </a:r>
        </a:p>
      </dsp:txBody>
      <dsp:txXfrm rot="10800000">
        <a:off x="0" y="3298863"/>
        <a:ext cx="5665947" cy="1979317"/>
      </dsp:txXfrm>
    </dsp:sp>
    <dsp:sp modelId="{9E671EAF-0D18-4A88-82A3-34D9643E244F}">
      <dsp:nvSpPr>
        <dsp:cNvPr id="0" name=""/>
        <dsp:cNvSpPr/>
      </dsp:nvSpPr>
      <dsp:spPr>
        <a:xfrm rot="5400000">
          <a:off x="7179375" y="1125662"/>
          <a:ext cx="2639090" cy="5665947"/>
        </a:xfrm>
        <a:prstGeom prst="round1Rect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SÜRDÜRÜLEBİLİRLİK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BM Sürdürülebilir Kalkınma Hedeflerinin (THE) izlenmesi ve değerlendirilmesi       </a:t>
          </a:r>
        </a:p>
      </dsp:txBody>
      <dsp:txXfrm rot="-5400000">
        <a:off x="5665946" y="3298863"/>
        <a:ext cx="5665947" cy="1979317"/>
      </dsp:txXfrm>
    </dsp:sp>
    <dsp:sp modelId="{F367DFDF-19FF-4D3D-92A7-6F7E84339390}">
      <dsp:nvSpPr>
        <dsp:cNvPr id="0" name=""/>
        <dsp:cNvSpPr/>
      </dsp:nvSpPr>
      <dsp:spPr>
        <a:xfrm>
          <a:off x="3041973" y="1839947"/>
          <a:ext cx="5247947" cy="1911334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900"/>
            </a:spcAft>
            <a:buNone/>
          </a:pPr>
          <a:r>
            <a:rPr lang="tr-TR" sz="22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LİDERLİK, YÖNETİM, KALİTE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900"/>
            </a:spcAft>
            <a:buNone/>
          </a:pPr>
          <a:r>
            <a:rPr lang="tr-TR" sz="2200" b="0" i="0" u="none" kern="1200">
              <a:solidFill>
                <a:schemeClr val="tx1"/>
              </a:solidFill>
              <a:latin typeface="Times New Roman"/>
              <a:cs typeface="Times New Roman"/>
            </a:rPr>
            <a:t>A.1.5. Kamuoyunu</a:t>
          </a:r>
          <a:r>
            <a:rPr lang="tr-TR" sz="2200" b="0" i="0" u="none" kern="1200" baseline="0">
              <a:solidFill>
                <a:schemeClr val="tx1"/>
              </a:solidFill>
              <a:latin typeface="Times New Roman"/>
              <a:cs typeface="Times New Roman"/>
            </a:rPr>
            <a:t> Bilgilendirme ve Hesap Verebilirlik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900"/>
            </a:spcAft>
            <a:buNone/>
          </a:pPr>
          <a:r>
            <a:rPr lang="tr-TR" sz="2200" b="0" i="0" u="none" kern="1200">
              <a:solidFill>
                <a:schemeClr val="tx1"/>
              </a:solidFill>
              <a:latin typeface="Times New Roman"/>
              <a:cs typeface="Times New Roman"/>
            </a:rPr>
            <a:t>A.3.1. Bilgi</a:t>
          </a:r>
          <a:r>
            <a:rPr lang="tr-TR" sz="2200" b="0" i="0" u="none" kern="1200" baseline="0">
              <a:solidFill>
                <a:schemeClr val="tx1"/>
              </a:solidFill>
              <a:latin typeface="Times New Roman"/>
              <a:cs typeface="Times New Roman"/>
            </a:rPr>
            <a:t> Yönetim Sistemi</a:t>
          </a:r>
          <a:endParaRPr lang="tr-TR" sz="2200" b="0" kern="1200">
            <a:solidFill>
              <a:schemeClr val="tx1"/>
            </a:solidFill>
            <a:latin typeface="Times New Roman"/>
            <a:cs typeface="Times New Roman"/>
          </a:endParaRPr>
        </a:p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ts val="900"/>
            </a:spcAft>
            <a:buNone/>
          </a:pPr>
          <a:r>
            <a:rPr lang="tr-TR" sz="2200" b="0" i="0" u="none" kern="1200">
              <a:solidFill>
                <a:schemeClr val="tx1"/>
              </a:solidFill>
              <a:latin typeface="Times New Roman"/>
              <a:cs typeface="Times New Roman"/>
            </a:rPr>
            <a:t>A.4.2.</a:t>
          </a:r>
          <a:r>
            <a:rPr lang="tr-TR" sz="2200" b="0" i="0" u="none" kern="1200" baseline="0">
              <a:solidFill>
                <a:schemeClr val="tx1"/>
              </a:solidFill>
              <a:latin typeface="Times New Roman"/>
              <a:cs typeface="Times New Roman"/>
            </a:rPr>
            <a:t> Öğrenci Geri Bildirimleri</a:t>
          </a:r>
          <a:r>
            <a:rPr lang="tr-TR" sz="22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 </a:t>
          </a:r>
        </a:p>
      </dsp:txBody>
      <dsp:txXfrm>
        <a:off x="3135277" y="1933251"/>
        <a:ext cx="5061339" cy="1724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B70E3-7547-40B6-8CA6-AD1CBCF68F80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5975C-944C-41D2-93F2-E87C3994BE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489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4918-5306-DFE1-4EA9-0491EFC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26ECEB2-879D-9255-60D7-1ADBAF09F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2773D-BAC9-B9BF-79AF-ACA0F760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C25907-E937-E292-21C6-DA992FED3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24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2720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Dekan/Müdür yardımcısı </a:t>
            </a:r>
          </a:p>
          <a:p>
            <a:r>
              <a:rPr lang="tr-TR"/>
              <a:t>Dekan BB değişikliği</a:t>
            </a:r>
          </a:p>
          <a:p>
            <a:endParaRPr lang="tr-TR"/>
          </a:p>
          <a:p>
            <a:r>
              <a:rPr lang="tr-TR"/>
              <a:t>Eğitime 52 kişi KK ve KKB olmadan gelmiş.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181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4918-5306-DFE1-4EA9-0491EFC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26ECEB2-879D-9255-60D7-1ADBAF09F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2773D-BAC9-B9BF-79AF-ACA0F760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C25907-E937-E292-21C6-DA992FED3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44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842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3735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7824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161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4918-5306-DFE1-4EA9-0491EFC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26ECEB2-879D-9255-60D7-1ADBAF09F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2773D-BAC9-B9BF-79AF-ACA0F760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C25907-E937-E292-21C6-DA992FED3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726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168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4918-5306-DFE1-4EA9-0491EFC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26ECEB2-879D-9255-60D7-1ADBAF09F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2773D-BAC9-B9BF-79AF-ACA0F760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C25907-E937-E292-21C6-DA992FED3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3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84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810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1404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6F333-618D-793D-6282-5E15DF454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6F48EF0-1309-C2DF-1C68-35C6828AFB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2A5C91E-46DF-96E3-2137-B9C87C414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381CD5D-E7E5-0889-338B-FA9E847427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5132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37646-1FF4-CB89-5CDF-01AD2AD17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95FBFA2-B1E7-1FA3-36E2-BC71FD096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87F956CF-4B9D-A43B-3F94-539181E25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110DCEB-8B6B-4AEB-E2C0-083A0F2BF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3583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BB55F-5B1D-67B4-E43F-E1867933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9A7C338-8EFE-FE1D-A00E-6D5E1839F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1A5718A-C3C6-BC98-4471-2A8092D3B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1269D7E-5F36-013F-E33A-71F8A4EE8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9BECD-6638-4EA1-B550-A5E2B6FC1E7C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622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4918-5306-DFE1-4EA9-0491EFC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26ECEB2-879D-9255-60D7-1ADBAF09F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2773D-BAC9-B9BF-79AF-ACA0F760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C25907-E937-E292-21C6-DA992FED3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25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12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79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3735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8E6F1-3B24-FA19-968B-8B23F0AA6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356717-4BB8-4C2B-53AE-1E7B44986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AC8C1-0976-26D1-3F2B-0895DA604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62D46-2B50-2DD9-4764-E436F0032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503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81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7824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0748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11A9B-D198-85A1-579C-77EF9D2F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73BC0A-C445-FB89-F198-43399D6AF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1BA61B-F1D0-F514-49B7-07A9132D3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311AE-CF64-C1BE-B91D-BED036900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82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1345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EA81E-A268-796C-B4E1-F3296FAEA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D490D-E35D-9F20-F05C-159374C55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748785-A2C9-2DFF-4A48-59D653075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90776-C299-1BF0-C161-6F04EA1E9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83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3661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4918-5306-DFE1-4EA9-0491EFC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26ECEB2-879D-9255-60D7-1ADBAF09F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2773D-BAC9-B9BF-79AF-ACA0F760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C25907-E937-E292-21C6-DA992FED3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8197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597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tr-TR" b="1"/>
              <a:t>Örnek hedefler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tr-TR"/>
              <a:t>Bu dersin ardından şunları yapabileceksiniz: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tr-TR"/>
              <a:t>Dosyaları ekip Web sunucusuna kaydetme.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tr-TR"/>
              <a:t>Dosyaları Web sunucusu üzerinde farklı konumlara taşıma.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tr-TR"/>
              <a:t>Dosyaları ekip Web sunucusunda paylaşma.</a:t>
            </a:r>
          </a:p>
          <a:p>
            <a:pPr rtl="0"/>
            <a:endParaRPr lang="tr-TR"/>
          </a:p>
          <a:p>
            <a:pPr rtl="0"/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tr-TR" smtClean="0"/>
              <a:t>88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872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91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36139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92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2192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93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24016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94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6189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95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10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15BF0-5622-F739-7079-C5FEC4235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AE246BD-8560-739F-5AF2-F827ADB2A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860EA90-174B-3DA6-A877-B17743DA9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CA7012F-FB0D-BAB9-7148-06F0DE8A8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4307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4918-5306-DFE1-4EA9-0491EFC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26ECEB2-879D-9255-60D7-1ADBAF09F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2773D-BAC9-B9BF-79AF-ACA0F760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C25907-E937-E292-21C6-DA992FED3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7871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8527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4918-5306-DFE1-4EA9-0491EFC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26ECEB2-879D-9255-60D7-1ADBAF09F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2773D-BAC9-B9BF-79AF-ACA0F760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C25907-E937-E292-21C6-DA992FED3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40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4918-5306-DFE1-4EA9-0491EFC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26ECEB2-879D-9255-60D7-1ADBAF09F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2773D-BAC9-B9BF-79AF-ACA0F760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C25907-E937-E292-21C6-DA992FED3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2105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4918-5306-DFE1-4EA9-0491EFC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26ECEB2-879D-9255-60D7-1ADBAF09F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2773D-BAC9-B9BF-79AF-ACA0F760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C25907-E937-E292-21C6-DA992FED3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591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336A2-2FC5-208B-E9F0-389D89443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C64790A-967C-6C23-911B-6FE7A0F70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FDD5CF2-B216-C40E-E77C-774AB0BFC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FAF453B-EBA3-F59C-9970-C4143D7935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772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4918-5306-DFE1-4EA9-0491EFC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26ECEB2-879D-9255-60D7-1ADBAF09F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2773D-BAC9-B9BF-79AF-ACA0F760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C25907-E937-E292-21C6-DA992FED3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285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5F52-EE4E-48B3-9391-713CE5EEB02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311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0105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Perşembe günü resmi yazı gelecek.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975C-944C-41D2-93F2-E87C3994BE81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1432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910993-E2FD-1A86-1ABE-AD81D4EB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E98B0D6-4371-F9A5-5F65-6F56EDDB6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8FB69EF-BDFB-8D92-36AB-24A0A3E6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C902315-C3B8-FF8A-D1B3-2ED2943D7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2772C0E-2A9F-6793-3A3B-8452A2B8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4259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957EA2-A96D-C327-15B6-FF7E5291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57D7767-158A-CDAD-F139-2DF2D68C0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703EED4-EF0B-5FF4-0308-C544FE841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30C8CA2-32BB-C695-F4E1-F6C8B400A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76443E4-DF59-1E1F-B408-EE2270EEF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245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60F9FB9-4F81-8148-7C1C-61022712E8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60EBBE3-3BD1-5AF4-D5B2-1B76D1914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8E241A1-D949-EFB1-838F-371E431B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068B859-311D-07E1-58EF-2EF92ADE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46C36E2-4745-A5AC-820B-D64883BD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8696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16-C375-4BA1-A934-CC3F26B56F77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8494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8D7D-41B7-4C4F-8C47-BF6106180FBB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1895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CCCC-BD49-4A9A-8A72-A00A155CF9E0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3303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A6E-2757-4E1B-BB34-497FE19A7EB9}" type="datetime1">
              <a:rPr lang="tr-TR" smtClean="0"/>
              <a:t>24.12.2024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087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8DD-A663-4D82-8892-77222908966E}" type="datetime1">
              <a:rPr lang="tr-TR" smtClean="0"/>
              <a:t>24.12.2024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81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49E3-4EF4-4A0E-9A87-7C72E43D896A}" type="datetime1">
              <a:rPr lang="tr-TR" smtClean="0"/>
              <a:t>24.12.2024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092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675A-DDCF-466D-9B4E-9ECD5D8AA485}" type="datetime1">
              <a:rPr lang="tr-TR" smtClean="0"/>
              <a:t>24.12.2024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3445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63B4-C2EB-4249-A03D-269324AF8738}" type="datetime1">
              <a:rPr lang="tr-TR" smtClean="0"/>
              <a:t>24.12.2024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460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D90FCF-E4C3-AB90-70E9-B6ACE67D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2F6358-13F7-DED1-549E-DFEE7FD1F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C606437-A11E-60B9-8F10-7732B2DB9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B9C1F1D-E7D7-0723-2B3F-2C056406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110774F-B6FA-328A-B10B-DE5B31F9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6343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1F5E-8B7F-4A55-BE9E-A08D3A3BF9AC}" type="datetime1">
              <a:rPr lang="tr-TR" smtClean="0"/>
              <a:t>24.12.2024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029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1D46-9F51-4B07-8712-076B594DBE61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4106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56F1-430A-4263-809E-118C5A7B2138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8271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kdörtgen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23" name="Dikdörtgen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24" name="Dikdörtgen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25" name="Dikdörtgen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26" name="Dikdörtgen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27" name="Dikdörtgen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 useBgFill="1">
        <p:nvSpPr>
          <p:cNvPr id="30" name="Yuvarlatılmış Dikdörtgen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 useBgFill="1">
        <p:nvSpPr>
          <p:cNvPr id="31" name="Yuvarlatılmış Dikdörtgen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7" name="Dikdörtgen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10" name="Dikdörtgen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11" name="Dikdörtgen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rtlCol="0"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Asıl başlık stili için tıklatın</a:t>
            </a:r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 rtlCol="0"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tr-TR" noProof="0"/>
              <a:t>Asıl alt başlık stilini düzenlemek için tıklatın</a:t>
            </a:r>
          </a:p>
        </p:txBody>
      </p:sp>
      <p:sp>
        <p:nvSpPr>
          <p:cNvPr id="17" name="Alt Bilgi Yer Tutucusu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28" name="Tarih Yer Tutucusu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E8609038-EC1C-40A6-91EB-4A3D73CE9547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 rtlCol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92593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  <a:p>
            <a:pPr lvl="1" rtl="0" eaLnBrk="1" latinLnBrk="0" hangingPunct="1"/>
            <a:r>
              <a:rPr lang="tr-TR" noProof="0"/>
              <a:t>İkinci düzey</a:t>
            </a:r>
          </a:p>
          <a:p>
            <a:pPr lvl="2" rtl="0" eaLnBrk="1" latinLnBrk="0" hangingPunct="1"/>
            <a:r>
              <a:rPr lang="tr-TR" noProof="0"/>
              <a:t>Üçüncü düzey</a:t>
            </a:r>
          </a:p>
          <a:p>
            <a:pPr lvl="3" rtl="0" eaLnBrk="1" latinLnBrk="0" hangingPunct="1"/>
            <a:r>
              <a:rPr lang="tr-TR" noProof="0"/>
              <a:t>Dördüncü düzey</a:t>
            </a:r>
          </a:p>
          <a:p>
            <a:pPr lvl="4" rtl="0" eaLnBrk="1" latinLnBrk="0" hangingPunct="1"/>
            <a:r>
              <a:rPr lang="tr-TR" noProof="0"/>
              <a:t>Beşinci düzey</a:t>
            </a:r>
            <a:endParaRPr kumimoji="0" lang="tr-TR" noProof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10F96-FFD0-4BC1-86F0-D957A2A4B8C7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33229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rtlCol="0"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pPr rtl="0"/>
            <a:r>
              <a:rPr lang="tr-TR" noProof="0"/>
              <a:t>Asıl başlık stili için tıklatın</a:t>
            </a:r>
            <a:endParaRPr kumimoji="0" lang="tr-TR" noProof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rtlCol="0"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F56EF26-BBDF-4885-BB66-53FDFCADA69E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57906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  <a:p>
            <a:pPr lvl="1" rtl="0" eaLnBrk="1" latinLnBrk="0" hangingPunct="1"/>
            <a:r>
              <a:rPr lang="tr-TR" noProof="0"/>
              <a:t>İkinci düzey</a:t>
            </a:r>
          </a:p>
          <a:p>
            <a:pPr lvl="2" rtl="0" eaLnBrk="1" latinLnBrk="0" hangingPunct="1"/>
            <a:r>
              <a:rPr lang="tr-TR" noProof="0"/>
              <a:t>Üçüncü düzey</a:t>
            </a:r>
          </a:p>
          <a:p>
            <a:pPr lvl="3" rtl="0" eaLnBrk="1" latinLnBrk="0" hangingPunct="1"/>
            <a:r>
              <a:rPr lang="tr-TR" noProof="0"/>
              <a:t>Dördüncü düzey</a:t>
            </a:r>
          </a:p>
          <a:p>
            <a:pPr lvl="4" rtl="0" eaLnBrk="1" latinLnBrk="0" hangingPunct="1"/>
            <a:r>
              <a:rPr lang="tr-TR" noProof="0"/>
              <a:t>Beşinci düzey</a:t>
            </a:r>
            <a:endParaRPr kumimoji="0" lang="tr-TR" noProof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  <a:p>
            <a:pPr lvl="1" rtl="0" eaLnBrk="1" latinLnBrk="0" hangingPunct="1"/>
            <a:r>
              <a:rPr lang="tr-TR" noProof="0"/>
              <a:t>İkinci düzey</a:t>
            </a:r>
          </a:p>
          <a:p>
            <a:pPr lvl="2" rtl="0" eaLnBrk="1" latinLnBrk="0" hangingPunct="1"/>
            <a:r>
              <a:rPr lang="tr-TR" noProof="0"/>
              <a:t>Üçüncü düzey</a:t>
            </a:r>
          </a:p>
          <a:p>
            <a:pPr lvl="3" rtl="0" eaLnBrk="1" latinLnBrk="0" hangingPunct="1"/>
            <a:r>
              <a:rPr lang="tr-TR" noProof="0"/>
              <a:t>Dördüncü düzey</a:t>
            </a:r>
          </a:p>
          <a:p>
            <a:pPr lvl="4" rtl="0" eaLnBrk="1" latinLnBrk="0" hangingPunct="1"/>
            <a:r>
              <a:rPr lang="tr-TR" noProof="0"/>
              <a:t>Beşinci düzey</a:t>
            </a:r>
            <a:endParaRPr kumimoji="0" lang="tr-TR" noProof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84B813B-74D5-4B4F-94CB-6CD8395E9845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38713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rtlCol="0" anchor="ctr"/>
          <a:lstStyle>
            <a:lvl1pPr>
              <a:defRPr sz="4000" b="0" i="0" cap="none" baseline="0"/>
            </a:lvl1pPr>
          </a:lstStyle>
          <a:p>
            <a:pPr rtl="0"/>
            <a:r>
              <a:rPr lang="tr-TR" noProof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  <a:p>
            <a:pPr lvl="1" rtl="0" eaLnBrk="1" latinLnBrk="0" hangingPunct="1"/>
            <a:r>
              <a:rPr lang="tr-TR" noProof="0"/>
              <a:t>İkinci düzey</a:t>
            </a:r>
          </a:p>
          <a:p>
            <a:pPr lvl="2" rtl="0" eaLnBrk="1" latinLnBrk="0" hangingPunct="1"/>
            <a:r>
              <a:rPr lang="tr-TR" noProof="0"/>
              <a:t>Üçüncü düzey</a:t>
            </a:r>
          </a:p>
          <a:p>
            <a:pPr lvl="3" rtl="0" eaLnBrk="1" latinLnBrk="0" hangingPunct="1"/>
            <a:r>
              <a:rPr lang="tr-TR" noProof="0"/>
              <a:t>Dördüncü düzey</a:t>
            </a:r>
          </a:p>
          <a:p>
            <a:pPr lvl="4" rtl="0" eaLnBrk="1" latinLnBrk="0" hangingPunct="1"/>
            <a:r>
              <a:rPr lang="tr-TR" noProof="0"/>
              <a:t>Beşinci düzey</a:t>
            </a:r>
            <a:endParaRPr kumimoji="0"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  <a:p>
            <a:pPr lvl="1" rtl="0" eaLnBrk="1" latinLnBrk="0" hangingPunct="1"/>
            <a:r>
              <a:rPr lang="tr-TR" noProof="0"/>
              <a:t>İkinci düzey</a:t>
            </a:r>
          </a:p>
          <a:p>
            <a:pPr lvl="2" rtl="0" eaLnBrk="1" latinLnBrk="0" hangingPunct="1"/>
            <a:r>
              <a:rPr lang="tr-TR" noProof="0"/>
              <a:t>Üçüncü düzey</a:t>
            </a:r>
          </a:p>
          <a:p>
            <a:pPr lvl="3" rtl="0" eaLnBrk="1" latinLnBrk="0" hangingPunct="1"/>
            <a:r>
              <a:rPr lang="tr-TR" noProof="0"/>
              <a:t>Dördüncü düzey</a:t>
            </a:r>
          </a:p>
          <a:p>
            <a:pPr lvl="4" rtl="0" eaLnBrk="1" latinLnBrk="0" hangingPunct="1"/>
            <a:r>
              <a:rPr lang="tr-TR" noProof="0"/>
              <a:t>Beşinci düzey</a:t>
            </a:r>
            <a:endParaRPr kumimoji="0" lang="tr-TR" noProof="0"/>
          </a:p>
        </p:txBody>
      </p:sp>
      <p:sp>
        <p:nvSpPr>
          <p:cNvPr id="28" name="Alt Bilgi Yer Tutucusu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26" name="Tarih Yer Tutucusu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72EC71D-25AD-4A7C-AB6C-E63D5EDA9366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27" name="Slayt Numarası Yer Tutucus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412739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rtlCol="0"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tr-TR" noProof="0"/>
              <a:t>Asıl başlık stili için tıklatın</a:t>
            </a: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 rtlCol="0"/>
          <a:lstStyle/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 rtlCol="0"/>
          <a:lstStyle>
            <a:lvl1pPr>
              <a:defRPr/>
            </a:lvl1pPr>
          </a:lstStyle>
          <a:p>
            <a:fld id="{851036E3-487C-41B5-92E9-47E0F0B9591B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 rtlCol="0"/>
          <a:lstStyle/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96150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7730CD3-31CA-47BB-8FC4-9AA93086A77D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52577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4952A5-0C6A-E6CC-A5B3-F61B0591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0B1BD1E-0E5D-AAEA-3609-293E84AAA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D466466-3986-718C-6D00-68D92761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239D530-D622-3AE9-5FD0-58C2F6878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B9D8397-B85C-7065-DA48-32641443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3114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>
          <a:xfrm>
            <a:off x="7137995" y="1101970"/>
            <a:ext cx="4511040" cy="877824"/>
          </a:xfrm>
        </p:spPr>
        <p:txBody>
          <a:bodyPr rtlCol="0" anchor="b"/>
          <a:lstStyle>
            <a:lvl1pPr algn="l">
              <a:buNone/>
              <a:defRPr sz="1800" b="1"/>
            </a:lvl1pPr>
          </a:lstStyle>
          <a:p>
            <a:pPr rtl="0"/>
            <a:r>
              <a:rPr lang="tr-TR" noProof="0"/>
              <a:t>Asıl başlık stilini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  <a:p>
            <a:pPr lvl="1" rtl="0" eaLnBrk="1" latinLnBrk="0" hangingPunct="1"/>
            <a:r>
              <a:rPr lang="tr-TR" noProof="0"/>
              <a:t>İkinci düzey</a:t>
            </a:r>
          </a:p>
          <a:p>
            <a:pPr lvl="2" rtl="0" eaLnBrk="1" latinLnBrk="0" hangingPunct="1"/>
            <a:r>
              <a:rPr lang="tr-TR" noProof="0"/>
              <a:t>Üçüncü düzey</a:t>
            </a:r>
          </a:p>
          <a:p>
            <a:pPr lvl="3" rtl="0" eaLnBrk="1" latinLnBrk="0" hangingPunct="1"/>
            <a:r>
              <a:rPr lang="tr-TR" noProof="0"/>
              <a:t>Dördüncü düzey</a:t>
            </a:r>
          </a:p>
          <a:p>
            <a:pPr lvl="4" rtl="0" eaLnBrk="1" latinLnBrk="0" hangingPunct="1"/>
            <a:r>
              <a:rPr lang="tr-TR" noProof="0"/>
              <a:t>Beşinci düzey</a:t>
            </a:r>
            <a:endParaRPr kumimoji="0" lang="tr-TR" noProof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 rtlCol="0"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0C5B609-EC73-4CF8-A564-D90D0E54FA36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18705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rtlCol="0" anchor="t"/>
          <a:lstStyle>
            <a:lvl1pPr algn="ctr">
              <a:buNone/>
              <a:defRPr sz="2000" b="1"/>
            </a:lvl1pPr>
          </a:lstStyle>
          <a:p>
            <a:pPr rtl="0"/>
            <a:r>
              <a:rPr lang="tr-TR" noProof="0"/>
              <a:t>Asıl başlık stili için tıklatın</a:t>
            </a:r>
          </a:p>
        </p:txBody>
      </p:sp>
      <p:sp>
        <p:nvSpPr>
          <p:cNvPr id="3" name="Resim Yer Tutucusu 2" descr="Resim eklemek için boş yer tutucu. Yer tutucuya tıklayın ve eklemek istediğiniz resmi seçin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tr-TR" noProof="0"/>
              <a:t>Resim eklemek için simgeyi tıklatın</a:t>
            </a:r>
            <a:endParaRPr kumimoji="0"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5D7756-B745-4648-9348-5BA7D8FC560E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76083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tıklatın</a:t>
            </a:r>
          </a:p>
          <a:p>
            <a:pPr lvl="1" rtl="0" eaLnBrk="1" latinLnBrk="0" hangingPunct="1"/>
            <a:r>
              <a:rPr lang="tr-TR" noProof="0"/>
              <a:t>İkinci düzey</a:t>
            </a:r>
          </a:p>
          <a:p>
            <a:pPr lvl="2" rtl="0" eaLnBrk="1" latinLnBrk="0" hangingPunct="1"/>
            <a:r>
              <a:rPr lang="tr-TR" noProof="0"/>
              <a:t>Üçüncü düzey</a:t>
            </a:r>
          </a:p>
          <a:p>
            <a:pPr lvl="3" rtl="0" eaLnBrk="1" latinLnBrk="0" hangingPunct="1"/>
            <a:r>
              <a:rPr lang="tr-TR" noProof="0"/>
              <a:t>Dördüncü düzey</a:t>
            </a:r>
          </a:p>
          <a:p>
            <a:pPr lvl="4" rtl="0" eaLnBrk="1" latinLnBrk="0" hangingPunct="1"/>
            <a:r>
              <a:rPr lang="tr-TR" noProof="0"/>
              <a:t>Beşinci düzey</a:t>
            </a:r>
            <a:endParaRPr kumimoji="0" lang="tr-TR" noProof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43DEEBB-C631-4BE4-9EB9-151005B5892D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402457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1143000"/>
            <a:ext cx="2540000" cy="54483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tr-TR" noProof="0"/>
              <a:t>Asıl başlık stilini düzenle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 rtlCol="0"/>
          <a:lstStyle>
            <a:lvl5pPr>
              <a:defRPr/>
            </a:lvl5pPr>
          </a:lstStyle>
          <a:p>
            <a:pPr lvl="0" rtl="0" eaLnBrk="1" latinLnBrk="0" hangingPunct="1"/>
            <a:r>
              <a:rPr lang="tr-TR" noProof="0"/>
              <a:t>Asıl metin stillerini düzenlemek için tıklayın</a:t>
            </a:r>
          </a:p>
          <a:p>
            <a:pPr lvl="1" rtl="0" eaLnBrk="1" latinLnBrk="0" hangingPunct="1"/>
            <a:r>
              <a:rPr lang="tr-TR" noProof="0"/>
              <a:t>İkinci düzey</a:t>
            </a:r>
          </a:p>
          <a:p>
            <a:pPr lvl="2" rtl="0" eaLnBrk="1" latinLnBrk="0" hangingPunct="1"/>
            <a:r>
              <a:rPr lang="tr-TR" noProof="0"/>
              <a:t>Üçüncü düzey</a:t>
            </a:r>
          </a:p>
          <a:p>
            <a:pPr lvl="3" rtl="0" eaLnBrk="1" latinLnBrk="0" hangingPunct="1"/>
            <a:r>
              <a:rPr lang="tr-TR" noProof="0"/>
              <a:t>Dördüncü düzey</a:t>
            </a:r>
          </a:p>
          <a:p>
            <a:pPr lvl="4" rtl="0" eaLnBrk="1" latinLnBrk="0" hangingPunct="1"/>
            <a:r>
              <a:rPr lang="tr-TR" noProof="0"/>
              <a:t>Beşinci düzey</a:t>
            </a:r>
            <a:endParaRPr kumimoji="0" lang="tr-TR" noProof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6B82DB-6D5C-486A-98D3-E008B7673553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66527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5DCF58-1786-4691-8CE2-1A39648A2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0D9724B-2C46-4D52-A43B-772CC422D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8591201-9532-44FF-8848-AE50A677E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16-C375-4BA1-A934-CC3F26B56F77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CC90C3-7924-4808-B009-900ADA00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9A03D5C-B012-487F-85ED-8EAB6DE5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6818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2851BB-3C4F-426D-8004-01F938A1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BCB71C-E7F3-4052-A5F3-6053D13F6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F6F9346-52A5-438F-913D-263CDA81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8D7D-41B7-4C4F-8C47-BF6106180FBB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E17F6B-19DD-4093-A95E-BF7397D1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8A36614-F7F5-4DFD-9002-C54A913C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7880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84F0A9-9915-4F02-8E4C-C0E006F3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561ABBF-9D7C-492D-9DAE-34C5CB172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B4DBD28-4DD2-4AF5-9DB3-EC731E5BA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CCCC-BD49-4A9A-8A72-A00A155CF9E0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1796D59-68A4-4ED4-A52D-89E8538F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5DE197-1CAD-45C6-9EA7-9EEADAF6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782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A1D511-FB74-4BED-9061-E962EEDB5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6F0972-D3E6-4D5D-B38F-B03B55B94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13F1FF0-7488-4917-9D22-395A93E3B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A454DD5-0BE8-4496-A46E-302B70E6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A6E-2757-4E1B-BB34-497FE19A7EB9}" type="datetime1">
              <a:rPr lang="tr-TR" smtClean="0"/>
              <a:t>24.12.2024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36A21C9-2D8E-4F57-8A50-B8FCA129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24EFC24-568A-4220-8185-C405D870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2303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F6D25D-478B-4B8D-BE3E-484BFC1B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07DA269-F775-4D5B-87B7-A67AACF0C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09EC32C-60F3-461F-95AF-2640B2DF7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855B0FE-A0F5-466E-8420-F984DA2797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DADE512-324E-448F-9A70-FA73980C7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8EA6D7C-FD67-45E7-B7B5-69B780D6E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8DD-A663-4D82-8892-77222908966E}" type="datetime1">
              <a:rPr lang="tr-TR" smtClean="0"/>
              <a:t>24.12.2024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E9AFB28-C40A-476B-A885-C7DB27B4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6865A8E-A26D-47AE-9E8E-04CBDCEA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3503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7E6E85-61C7-4CEC-AEAF-2CEE3D1C5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9263E01-AB3A-431A-9E90-A545F8D6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49E3-4EF4-4A0E-9A87-7C72E43D896A}" type="datetime1">
              <a:rPr lang="tr-TR" smtClean="0"/>
              <a:t>24.12.2024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21249E3-2969-4156-8CBB-2EA3D09E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4FC3D15-4582-474D-AAD7-F22F81B8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9996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B3917E-B851-E6DE-624B-4A421F38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91A8EF-E80F-417A-318A-0AA820ECE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A6E3323-8255-FDE5-2189-CD756A6CD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3091AC1-084C-7B24-1476-BCE69C1B1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F6E99C6-17F1-05B4-0ED0-EE68B557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B2F2B0E-310D-5FA4-9AB5-22BE9D25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6695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423B7D4-6577-4114-9EA8-CD7E2787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675A-DDCF-466D-9B4E-9ECD5D8AA485}" type="datetime1">
              <a:rPr lang="tr-TR" smtClean="0"/>
              <a:t>24.12.2024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494D207-9AFD-47DA-84A7-C2D238B7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1BBC5BB-53CA-4AEE-992F-952900B2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2044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AC8FC6-0635-4E04-9910-96B558D58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9CB8D3-66CC-405D-96BC-3362C9A8F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84959E9-23B9-469B-8B3B-E3BD64E8E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5FA9EE9-0493-4A5C-AAEF-29151001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63B4-C2EB-4249-A03D-269324AF8738}" type="datetime1">
              <a:rPr lang="tr-TR" smtClean="0"/>
              <a:t>24.12.2024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9E822A3-003B-46B3-9557-FD77F2478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F130387-1614-4F8D-8278-407E6A4C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0159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465B3F-16DF-440C-81F4-E1FEA8292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3F0AA94F-EF0F-42C5-89E7-772499387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D86B434-DA0C-46F6-8D52-746E35599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B3A8DFE-8DC0-4ACE-89DF-615180A1B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1F5E-8B7F-4A55-BE9E-A08D3A3BF9AC}" type="datetime1">
              <a:rPr lang="tr-TR" smtClean="0"/>
              <a:t>24.12.2024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FBB8DAD-C82E-4B50-BCAD-14942629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C6F3AAD-7C72-41F0-A157-03BC77017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0939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86A96B-0C94-4637-A94A-DC044FFBC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2FBC8C5-EEE7-497B-BC9E-18B752496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808A926-7513-4F2E-9CC0-BA5B8D82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1D46-9F51-4B07-8712-076B594DBE61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4498D40-1A1E-4448-B14F-409391F31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8F1BAB4-2F5C-4ED7-A6F4-86FE03E3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5372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EFE5966-9B67-472D-AF88-16458AB6C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52801B8-8A68-47AE-A556-1032A0CA6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49438F-F584-47C5-9930-E9571CC6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56F1-430A-4263-809E-118C5A7B2138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D442D3-C414-43D9-AC03-00B11E30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27CC05A-C2F5-4EB8-85CB-B51488322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3688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16-C375-4BA1-A934-CC3F26B56F77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8D7D-41B7-4C4F-8C47-BF6106180FBB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CCCC-BD49-4A9A-8A72-A00A155CF9E0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A6E-2757-4E1B-BB34-497FE19A7EB9}" type="datetime1">
              <a:rPr lang="tr-TR" smtClean="0"/>
              <a:t>24.12.2024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8DD-A663-4D82-8892-77222908966E}" type="datetime1">
              <a:rPr lang="tr-TR" smtClean="0"/>
              <a:t>24.12.2024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649069-F8AD-19BD-E1FB-3DA3DC9C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BBBD59B-FACE-854C-7AC0-9962DD3BF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DF7EDC5-1416-810E-B226-CEE4AC1D4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C4A8C26-3003-604B-82C4-4C54440F4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3645A5D-DE0C-1278-6518-C4F2A2E53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E4D3F19-38A2-4CB7-944C-0B3E4580E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CEE58BD-50CE-03BC-A32C-94AFBC34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A67EA53-0002-589A-8718-80C917DC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3730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49E3-4EF4-4A0E-9A87-7C72E43D896A}" type="datetime1">
              <a:rPr lang="tr-TR" smtClean="0"/>
              <a:t>24.12.2024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675A-DDCF-466D-9B4E-9ECD5D8AA485}" type="datetime1">
              <a:rPr lang="tr-TR" smtClean="0"/>
              <a:t>24.12.2024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63B4-C2EB-4249-A03D-269324AF8738}" type="datetime1">
              <a:rPr lang="tr-TR" smtClean="0"/>
              <a:t>24.12.2024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1F5E-8B7F-4A55-BE9E-A08D3A3BF9AC}" type="datetime1">
              <a:rPr lang="tr-TR" smtClean="0"/>
              <a:t>24.12.2024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1D46-9F51-4B07-8712-076B594DBE61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56F1-430A-4263-809E-118C5A7B2138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48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450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10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3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C99755-8C19-FFD4-13DF-47B08F74D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2D2EF21-E6C7-22E8-1D83-58EAA1BD4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81E7C25-716C-E1B4-1D51-16C91E78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7A8472B-5C39-DA9C-81BA-847197C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41421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5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66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92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2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947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137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0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0347E04-226B-0554-9CE4-55FE273B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FF17D0F-6674-CDFD-F55E-B688FF92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CFC9CF9-3B26-C9DA-608E-36134BD5D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528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D7D860-A387-4635-B338-3254CBFAA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F372B2-EA0A-C01B-0040-F31A272BE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48CA921-F4DD-AF24-77CE-4B837EA55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0FCC7F7-7073-9471-263D-30AD12CCC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A42BF32-FAE2-7C76-4F1A-50FAEA03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7B7462A-EC8F-CC45-484C-7D29DF31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5611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88CA79-4F09-6B1B-20D6-76E60DAB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B06B52F-A1CA-CF15-7392-5308CC5203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7353BCB-2C0C-CDDC-06D1-158EF0154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75E6235-E5F7-4276-22C1-A5E39FB4F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AA8DADF-2842-17B0-2DBE-A352AF87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0DDD41-431D-B544-6468-8E195C860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22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B4DB91F-3203-B7D8-14BD-01829D39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EF61E9E-F436-BBC2-E54E-24B20D193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4068DEF-C4FE-9859-F108-DEA0125C0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A8C22-BEE4-4CAA-B4E0-84F9029002F9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0632ADB-6C9E-7D20-7196-E2B5B34F7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9C4392D-8516-B8F6-8B04-9C671F337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A4390-BC42-489C-8CFF-788F6431A0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514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D7C7A-91D7-4E95-846C-3DB417BE941B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053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ikdörtgen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29" name="Dikdörtgen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30" name="Dikdörtgen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31" name="Dikdörtgen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32" name="Dikdörtgen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 useBgFill="1">
        <p:nvSpPr>
          <p:cNvPr id="33" name="Yuvarlatılmış Dikdörtgen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 useBgFill="1">
        <p:nvSpPr>
          <p:cNvPr id="34" name="Yuvarlatılmış Dikdörtgen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35" name="Dikdörtgen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36" name="Dikdörtgen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37" name="Dikdörtgen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38" name="Dikdörtgen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39" name="Dikdörtgen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40" name="Dikdörtgen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tr-TR" sz="1800" noProof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 rtlCol="0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tr-TR" noProof="0"/>
              <a:t>Alt bilgi ekleme</a:t>
            </a:r>
          </a:p>
        </p:txBody>
      </p:sp>
      <p:sp>
        <p:nvSpPr>
          <p:cNvPr id="14" name="Tarih Yer Tutucusu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 rtlCol="0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8A9E5AA4-4083-47B0-96D9-3464BE7D917D}" type="datetime1">
              <a:rPr lang="tr-TR" smtClean="0"/>
              <a:pPr/>
              <a:t>24.12.2024</a:t>
            </a:fld>
            <a:endParaRPr lang="tr-TR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rtlCol="0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rtl="0"/>
            <a:fld id="{401CF334-2D5C-4859-84A6-CA7E6E43FAEB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372642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orient="horz" pos="415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0E94ACC-C171-4364-B78A-F6488EC8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D8C9858-825A-4E31-92B4-0EC88B029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2B6DC63-1AFB-4428-8CC7-8594CB8E8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D7C7A-91D7-4E95-846C-3DB417BE941B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1511100-864A-4EB8-AA59-457D3AFFE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0FB2A10-924B-4FB6-9514-46CA260F0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166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D7C7A-91D7-4E95-846C-3DB417BE941B}" type="datetime1">
              <a:rPr lang="tr-TR" smtClean="0"/>
              <a:t>24.12.2024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EFFA7-01A0-4922-A38A-728EA6C761BB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6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76" r:id="rId6"/>
    <p:sldLayoutId id="2147483672" r:id="rId7"/>
    <p:sldLayoutId id="2147483673" r:id="rId8"/>
    <p:sldLayoutId id="2147483674" r:id="rId9"/>
    <p:sldLayoutId id="2147483675" r:id="rId10"/>
    <p:sldLayoutId id="214748367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15.png"/><Relationship Id="rId4" Type="http://schemas.openxmlformats.org/officeDocument/2006/relationships/image" Target="../media/image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jpeg"/><Relationship Id="rId7" Type="http://schemas.openxmlformats.org/officeDocument/2006/relationships/image" Target="../media/image2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4.jpeg"/><Relationship Id="rId4" Type="http://schemas.openxmlformats.org/officeDocument/2006/relationships/image" Target="../media/image20.jpeg"/><Relationship Id="rId9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kalite@yalova.edu.tr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6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7.jpe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kalite@yalova.edu.tr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2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kalite@yalova.edu.tr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kalite@yalova.edu.tr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3.svg"/><Relationship Id="rId7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8.svg"/><Relationship Id="rId7" Type="http://schemas.openxmlformats.org/officeDocument/2006/relationships/image" Target="../media/image70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5.svg"/><Relationship Id="rId10" Type="http://schemas.openxmlformats.org/officeDocument/2006/relationships/image" Target="../media/image7.jpeg"/><Relationship Id="rId4" Type="http://schemas.openxmlformats.org/officeDocument/2006/relationships/image" Target="../media/image64.png"/><Relationship Id="rId9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68.svg"/><Relationship Id="rId18" Type="http://schemas.openxmlformats.org/officeDocument/2006/relationships/image" Target="../media/image64.png"/><Relationship Id="rId3" Type="http://schemas.openxmlformats.org/officeDocument/2006/relationships/image" Target="../media/image72.svg"/><Relationship Id="rId21" Type="http://schemas.openxmlformats.org/officeDocument/2006/relationships/image" Target="../media/image70.svg"/><Relationship Id="rId7" Type="http://schemas.openxmlformats.org/officeDocument/2006/relationships/image" Target="../media/image76.svg"/><Relationship Id="rId12" Type="http://schemas.openxmlformats.org/officeDocument/2006/relationships/image" Target="../media/image67.png"/><Relationship Id="rId17" Type="http://schemas.openxmlformats.org/officeDocument/2006/relationships/image" Target="../media/image84.svg"/><Relationship Id="rId2" Type="http://schemas.openxmlformats.org/officeDocument/2006/relationships/image" Target="../media/image71.png"/><Relationship Id="rId16" Type="http://schemas.openxmlformats.org/officeDocument/2006/relationships/image" Target="../media/image83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24" Type="http://schemas.openxmlformats.org/officeDocument/2006/relationships/image" Target="../media/image7.jpeg"/><Relationship Id="rId5" Type="http://schemas.openxmlformats.org/officeDocument/2006/relationships/image" Target="../media/image74.svg"/><Relationship Id="rId15" Type="http://schemas.openxmlformats.org/officeDocument/2006/relationships/image" Target="../media/image82.svg"/><Relationship Id="rId23" Type="http://schemas.openxmlformats.org/officeDocument/2006/relationships/image" Target="../media/image6.png"/><Relationship Id="rId10" Type="http://schemas.openxmlformats.org/officeDocument/2006/relationships/image" Target="../media/image79.png"/><Relationship Id="rId19" Type="http://schemas.openxmlformats.org/officeDocument/2006/relationships/image" Target="../media/image65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1.png"/><Relationship Id="rId2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.png"/><Relationship Id="rId3" Type="http://schemas.openxmlformats.org/officeDocument/2006/relationships/image" Target="../media/image82.svg"/><Relationship Id="rId7" Type="http://schemas.openxmlformats.org/officeDocument/2006/relationships/image" Target="../media/image72.svg"/><Relationship Id="rId12" Type="http://schemas.openxmlformats.org/officeDocument/2006/relationships/image" Target="../media/image6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svg"/><Relationship Id="rId5" Type="http://schemas.openxmlformats.org/officeDocument/2006/relationships/image" Target="../media/image84.svg"/><Relationship Id="rId10" Type="http://schemas.openxmlformats.org/officeDocument/2006/relationships/image" Target="../media/image69.png"/><Relationship Id="rId4" Type="http://schemas.openxmlformats.org/officeDocument/2006/relationships/image" Target="../media/image83.png"/><Relationship Id="rId9" Type="http://schemas.openxmlformats.org/officeDocument/2006/relationships/image" Target="../media/image65.svg"/><Relationship Id="rId14" Type="http://schemas.openxmlformats.org/officeDocument/2006/relationships/image" Target="../media/image7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6.png"/><Relationship Id="rId18" Type="http://schemas.openxmlformats.org/officeDocument/2006/relationships/image" Target="../media/image80.svg"/><Relationship Id="rId3" Type="http://schemas.openxmlformats.org/officeDocument/2006/relationships/image" Target="../media/image64.png"/><Relationship Id="rId21" Type="http://schemas.openxmlformats.org/officeDocument/2006/relationships/image" Target="../media/image73.png"/><Relationship Id="rId7" Type="http://schemas.openxmlformats.org/officeDocument/2006/relationships/image" Target="../media/image66.png"/><Relationship Id="rId12" Type="http://schemas.openxmlformats.org/officeDocument/2006/relationships/image" Target="../media/image85.png"/><Relationship Id="rId17" Type="http://schemas.openxmlformats.org/officeDocument/2006/relationships/image" Target="../media/image79.png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9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82.svg"/><Relationship Id="rId24" Type="http://schemas.openxmlformats.org/officeDocument/2006/relationships/image" Target="../media/image91.svg"/><Relationship Id="rId5" Type="http://schemas.openxmlformats.org/officeDocument/2006/relationships/image" Target="../media/image69.png"/><Relationship Id="rId15" Type="http://schemas.openxmlformats.org/officeDocument/2006/relationships/image" Target="../media/image88.png"/><Relationship Id="rId23" Type="http://schemas.openxmlformats.org/officeDocument/2006/relationships/image" Target="../media/image90.png"/><Relationship Id="rId10" Type="http://schemas.openxmlformats.org/officeDocument/2006/relationships/image" Target="../media/image81.png"/><Relationship Id="rId19" Type="http://schemas.openxmlformats.org/officeDocument/2006/relationships/image" Target="../media/image77.png"/><Relationship Id="rId4" Type="http://schemas.openxmlformats.org/officeDocument/2006/relationships/image" Target="../media/image65.svg"/><Relationship Id="rId9" Type="http://schemas.openxmlformats.org/officeDocument/2006/relationships/image" Target="../media/image72.svg"/><Relationship Id="rId14" Type="http://schemas.openxmlformats.org/officeDocument/2006/relationships/image" Target="../media/image87.png"/><Relationship Id="rId22" Type="http://schemas.openxmlformats.org/officeDocument/2006/relationships/image" Target="../media/image74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70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5.svg"/><Relationship Id="rId9" Type="http://schemas.openxmlformats.org/officeDocument/2006/relationships/image" Target="../media/image7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4.png"/><Relationship Id="rId7" Type="http://schemas.openxmlformats.org/officeDocument/2006/relationships/image" Target="../media/image70.svg"/><Relationship Id="rId12" Type="http://schemas.openxmlformats.org/officeDocument/2006/relationships/image" Target="../media/image8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1.png"/><Relationship Id="rId5" Type="http://schemas.openxmlformats.org/officeDocument/2006/relationships/image" Target="../media/image92.png"/><Relationship Id="rId10" Type="http://schemas.openxmlformats.org/officeDocument/2006/relationships/image" Target="../media/image66.png"/><Relationship Id="rId4" Type="http://schemas.openxmlformats.org/officeDocument/2006/relationships/image" Target="../media/image65.svg"/><Relationship Id="rId9" Type="http://schemas.openxmlformats.org/officeDocument/2006/relationships/image" Target="../media/image94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kalite@yalova.edu.tr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0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kalite@yalova.edu.tr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08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107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0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T&#252;m%20Veriler.pptx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108.png"/><Relationship Id="rId4" Type="http://schemas.openxmlformats.org/officeDocument/2006/relationships/hyperlink" Target="S&#305;ralama.pptx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kalite@yalova.edu.tr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3EEC-3755-E62B-B7C9-6B8D8ECC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BB8A3710-A6E5-F3E7-03DE-FFAFB9F8386E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46CF3B19-85C3-925E-D344-BCFC3A686D05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CED91216-34DA-DAF1-F447-0E3AB79AF981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033EAE1-AC1A-910E-737C-0BA9C45D6D2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sim 1" descr="metin, ekran görüntüsü, yazı tipi, daire içeren bir resim&#10;&#10;Açıklama otomatik olarak oluşturuldu">
            <a:extLst>
              <a:ext uri="{FF2B5EF4-FFF2-40B4-BE49-F238E27FC236}">
                <a16:creationId xmlns:a16="http://schemas.microsoft.com/office/drawing/2014/main" id="{0BC53049-B1E6-753E-AC4E-BE9EC7BEB0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24" t="34282" r="23021" b="11616"/>
          <a:stretch/>
        </p:blipFill>
        <p:spPr>
          <a:xfrm>
            <a:off x="9676958" y="4708692"/>
            <a:ext cx="1703750" cy="1706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Resim 13" descr="grafik, grafik tasarım, yaratıcılık, sanat içeren bir resim&#10;&#10;Açıklama otomatik olarak oluşturuldu">
            <a:extLst>
              <a:ext uri="{FF2B5EF4-FFF2-40B4-BE49-F238E27FC236}">
                <a16:creationId xmlns:a16="http://schemas.microsoft.com/office/drawing/2014/main" id="{C4AF8129-BF85-F37A-7948-D70E2F997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049" y="4911599"/>
            <a:ext cx="1050447" cy="1022590"/>
          </a:xfrm>
          <a:prstGeom prst="rect">
            <a:avLst/>
          </a:prstGeom>
        </p:spPr>
      </p:pic>
      <p:pic>
        <p:nvPicPr>
          <p:cNvPr id="6" name="Resim 5" descr="grafik, yazı tipi, grafik tasarım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795313A7-3054-0826-859C-E21F913DC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1" y="1719448"/>
            <a:ext cx="5975190" cy="19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Başlık 1">
            <a:extLst>
              <a:ext uri="{FF2B5EF4-FFF2-40B4-BE49-F238E27FC236}">
                <a16:creationId xmlns:a16="http://schemas.microsoft.com/office/drawing/2014/main" id="{5D701A66-2FFE-E34F-F515-2E8BA7D4BF8C}"/>
              </a:ext>
            </a:extLst>
          </p:cNvPr>
          <p:cNvSpPr txBox="1">
            <a:spLocks/>
          </p:cNvSpPr>
          <p:nvPr/>
        </p:nvSpPr>
        <p:spPr bwMode="gray">
          <a:xfrm>
            <a:off x="518895" y="3580173"/>
            <a:ext cx="8288098" cy="26728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r-TR" sz="48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|</a:t>
            </a:r>
            <a:r>
              <a:rPr lang="tr-TR" sz="4800" b="1">
                <a:solidFill>
                  <a:schemeClr val="tx1">
                    <a:lumMod val="76000"/>
                    <a:lumOff val="2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Kalite Koordinatörlüğü</a:t>
            </a:r>
            <a:endParaRPr lang="tr-TR" sz="4800" b="1">
              <a:solidFill>
                <a:schemeClr val="tx1">
                  <a:lumMod val="76000"/>
                  <a:lumOff val="24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tr-TR" sz="48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|</a:t>
            </a:r>
            <a:r>
              <a:rPr lang="tr-TR" sz="4800" b="1">
                <a:solidFill>
                  <a:srgbClr val="5EB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4800">
                <a:solidFill>
                  <a:srgbClr val="5EB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04/2024 Akreditasyon</a:t>
            </a:r>
            <a:r>
              <a:rPr lang="tr-TR" sz="4800" b="1">
                <a:solidFill>
                  <a:srgbClr val="5EB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tr-TR" sz="4800" b="1">
              <a:solidFill>
                <a:srgbClr val="5EB8C2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tr-TR" sz="48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|</a:t>
            </a:r>
            <a:r>
              <a:rPr lang="tr-TR" sz="4800" b="1">
                <a:solidFill>
                  <a:srgbClr val="5EB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4800">
                <a:solidFill>
                  <a:srgbClr val="5EB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Çalışmaları Toplantısı</a:t>
            </a:r>
            <a:endParaRPr lang="tr-TR" sz="4800">
              <a:solidFill>
                <a:srgbClr val="5EB8C2"/>
              </a:solidFill>
              <a:latin typeface="Times New Roman"/>
              <a:cs typeface="Times New Roman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B489502-B000-D214-E649-AF018B312032}"/>
              </a:ext>
            </a:extLst>
          </p:cNvPr>
          <p:cNvSpPr txBox="1"/>
          <p:nvPr/>
        </p:nvSpPr>
        <p:spPr>
          <a:xfrm>
            <a:off x="7372489" y="1883652"/>
            <a:ext cx="4098211" cy="15773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650" b="1" err="1">
                <a:solidFill>
                  <a:srgbClr val="A90A2E"/>
                </a:solidFill>
                <a:latin typeface="Fave Script Bold Pro"/>
              </a:rPr>
              <a:t>Ho</a:t>
            </a:r>
            <a:r>
              <a:rPr lang="en-US" sz="9650" b="1" err="1">
                <a:solidFill>
                  <a:srgbClr val="A90A2E"/>
                </a:solidFill>
                <a:latin typeface="Fave Script Bold Pro"/>
                <a:ea typeface="Cambria"/>
              </a:rPr>
              <a:t>ş</a:t>
            </a:r>
            <a:r>
              <a:rPr lang="en-US" sz="9650" b="1" err="1">
                <a:solidFill>
                  <a:srgbClr val="A90A2E"/>
                </a:solidFill>
                <a:latin typeface="Fave Script Bold Pro"/>
              </a:rPr>
              <a:t>geldiniz</a:t>
            </a:r>
            <a:endParaRPr lang="en-US" sz="9650" b="1">
              <a:solidFill>
                <a:srgbClr val="A90A2E"/>
              </a:solidFill>
              <a:latin typeface="Fave Script Bold Pro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5CDEEA9F-59EC-C27C-6D79-8EDE5896B935}"/>
              </a:ext>
            </a:extLst>
          </p:cNvPr>
          <p:cNvSpPr txBox="1">
            <a:spLocks/>
          </p:cNvSpPr>
          <p:nvPr/>
        </p:nvSpPr>
        <p:spPr bwMode="gray">
          <a:xfrm>
            <a:off x="7750927" y="4032949"/>
            <a:ext cx="3716101" cy="501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tr-TR" sz="20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Katılım için </a:t>
            </a:r>
            <a:r>
              <a:rPr lang="tr-TR" sz="2000" b="1" err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QRCode</a:t>
            </a:r>
            <a:r>
              <a:rPr lang="tr-TR" sz="20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Okutunuz</a:t>
            </a:r>
            <a:endParaRPr lang="tr-TR" sz="4000">
              <a:solidFill>
                <a:srgbClr val="A90A2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658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63751-A376-2282-9629-FA81023A6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5">
            <a:extLst>
              <a:ext uri="{FF2B5EF4-FFF2-40B4-BE49-F238E27FC236}">
                <a16:creationId xmlns:a16="http://schemas.microsoft.com/office/drawing/2014/main" id="{430F50CC-488E-B8E9-488D-61ED675570CC}"/>
              </a:ext>
            </a:extLst>
          </p:cNvPr>
          <p:cNvSpPr txBox="1"/>
          <p:nvPr/>
        </p:nvSpPr>
        <p:spPr>
          <a:xfrm>
            <a:off x="3018884" y="441904"/>
            <a:ext cx="811720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5">
            <a:extLst>
              <a:ext uri="{FF2B5EF4-FFF2-40B4-BE49-F238E27FC236}">
                <a16:creationId xmlns:a16="http://schemas.microsoft.com/office/drawing/2014/main" id="{A446C361-9977-D795-D0B0-81D337F3ECC3}"/>
              </a:ext>
            </a:extLst>
          </p:cNvPr>
          <p:cNvGrpSpPr/>
          <p:nvPr/>
        </p:nvGrpSpPr>
        <p:grpSpPr>
          <a:xfrm>
            <a:off x="129946" y="100091"/>
            <a:ext cx="3368874" cy="1191278"/>
            <a:chOff x="6657478" y="2430341"/>
            <a:chExt cx="1144012" cy="355543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13CB278-24CA-2E2E-70CF-ACB8118346B9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B4966B-0D42-F55C-E537-69BE9BB3D7B4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HEDEFLER-ÖLÇÜTLER (NE?)</a:t>
              </a:r>
              <a:endParaRPr lang="tr-TR" sz="2400">
                <a:solidFill>
                  <a:schemeClr val="tx1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6" name="Group 35">
            <a:extLst>
              <a:ext uri="{FF2B5EF4-FFF2-40B4-BE49-F238E27FC236}">
                <a16:creationId xmlns:a16="http://schemas.microsoft.com/office/drawing/2014/main" id="{77D2D94C-09B3-9D68-506B-5CE1CFB6E9AC}"/>
              </a:ext>
            </a:extLst>
          </p:cNvPr>
          <p:cNvGrpSpPr/>
          <p:nvPr/>
        </p:nvGrpSpPr>
        <p:grpSpPr>
          <a:xfrm>
            <a:off x="29337" y="3110934"/>
            <a:ext cx="4660431" cy="1573448"/>
            <a:chOff x="7574752" y="3271182"/>
            <a:chExt cx="3147306" cy="314730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54FBCE-51F7-9656-6BF3-0A16A7872E7E}"/>
                </a:ext>
              </a:extLst>
            </p:cNvPr>
            <p:cNvSpPr/>
            <p:nvPr/>
          </p:nvSpPr>
          <p:spPr>
            <a:xfrm>
              <a:off x="7574752" y="3271182"/>
              <a:ext cx="3147306" cy="3147306"/>
            </a:xfrm>
            <a:prstGeom prst="ellipse">
              <a:avLst/>
            </a:prstGeom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D86FCE1-871E-E6A1-92CB-0C9703A396A2}"/>
                </a:ext>
              </a:extLst>
            </p:cNvPr>
            <p:cNvSpPr/>
            <p:nvPr/>
          </p:nvSpPr>
          <p:spPr>
            <a:xfrm>
              <a:off x="7966097" y="3662527"/>
              <a:ext cx="2364617" cy="2364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AR-GE</a:t>
              </a:r>
              <a:r>
                <a:rPr lang="tr-TR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KOORDİNATÖRLÜĞÜ</a:t>
              </a:r>
              <a:endPara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35">
            <a:extLst>
              <a:ext uri="{FF2B5EF4-FFF2-40B4-BE49-F238E27FC236}">
                <a16:creationId xmlns:a16="http://schemas.microsoft.com/office/drawing/2014/main" id="{A39E0D98-C6E9-6D9A-E26B-3EB3E029FF24}"/>
              </a:ext>
            </a:extLst>
          </p:cNvPr>
          <p:cNvGrpSpPr/>
          <p:nvPr/>
        </p:nvGrpSpPr>
        <p:grpSpPr>
          <a:xfrm>
            <a:off x="3544759" y="3087778"/>
            <a:ext cx="4660431" cy="1573448"/>
            <a:chOff x="7574752" y="3271182"/>
            <a:chExt cx="3147306" cy="3147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973C3A-3309-AE2F-C6F6-285DCB54830A}"/>
                </a:ext>
              </a:extLst>
            </p:cNvPr>
            <p:cNvSpPr/>
            <p:nvPr/>
          </p:nvSpPr>
          <p:spPr>
            <a:xfrm>
              <a:off x="7574752" y="3271182"/>
              <a:ext cx="3147306" cy="3147306"/>
            </a:xfrm>
            <a:prstGeom prst="ellipse">
              <a:avLst/>
            </a:prstGeom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181016D-0597-547E-7EDE-E91362D2890A}"/>
                </a:ext>
              </a:extLst>
            </p:cNvPr>
            <p:cNvSpPr/>
            <p:nvPr/>
          </p:nvSpPr>
          <p:spPr>
            <a:xfrm>
              <a:off x="7966097" y="3662527"/>
              <a:ext cx="2364617" cy="2364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EĞİTİM-ÖĞRETİM</a:t>
              </a:r>
              <a:r>
                <a:rPr lang="tr-T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tr-TR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KOORDİNATÖRLÜĞÜ</a:t>
              </a:r>
              <a:endPara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35">
            <a:extLst>
              <a:ext uri="{FF2B5EF4-FFF2-40B4-BE49-F238E27FC236}">
                <a16:creationId xmlns:a16="http://schemas.microsoft.com/office/drawing/2014/main" id="{CAE2329A-B4FE-346C-5CAB-0F1B4B96F687}"/>
              </a:ext>
            </a:extLst>
          </p:cNvPr>
          <p:cNvGrpSpPr/>
          <p:nvPr/>
        </p:nvGrpSpPr>
        <p:grpSpPr>
          <a:xfrm>
            <a:off x="7430960" y="3114588"/>
            <a:ext cx="4660431" cy="1573448"/>
            <a:chOff x="7574752" y="3271182"/>
            <a:chExt cx="3147306" cy="3147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0A7F121-CEB5-7D92-508B-3FB36574BD36}"/>
                </a:ext>
              </a:extLst>
            </p:cNvPr>
            <p:cNvSpPr/>
            <p:nvPr/>
          </p:nvSpPr>
          <p:spPr>
            <a:xfrm>
              <a:off x="7574752" y="3271182"/>
              <a:ext cx="3147306" cy="3147306"/>
            </a:xfrm>
            <a:prstGeom prst="ellipse">
              <a:avLst/>
            </a:prstGeom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7146101-CC58-C0E0-D543-5D1D7C76B005}"/>
                </a:ext>
              </a:extLst>
            </p:cNvPr>
            <p:cNvSpPr/>
            <p:nvPr/>
          </p:nvSpPr>
          <p:spPr>
            <a:xfrm>
              <a:off x="7966097" y="3662527"/>
              <a:ext cx="2364617" cy="2364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TOPLUMSAL KATKI</a:t>
              </a:r>
              <a:r>
                <a:rPr lang="tr-T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tr-TR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KOORDİNATÖRLÜĞÜ</a:t>
              </a:r>
              <a:endPara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35">
            <a:extLst>
              <a:ext uri="{FF2B5EF4-FFF2-40B4-BE49-F238E27FC236}">
                <a16:creationId xmlns:a16="http://schemas.microsoft.com/office/drawing/2014/main" id="{C25C159C-8FF1-2C02-5B2D-05E251A626EF}"/>
              </a:ext>
            </a:extLst>
          </p:cNvPr>
          <p:cNvGrpSpPr/>
          <p:nvPr/>
        </p:nvGrpSpPr>
        <p:grpSpPr>
          <a:xfrm>
            <a:off x="857807" y="4951344"/>
            <a:ext cx="5390303" cy="1573448"/>
            <a:chOff x="7574752" y="3271182"/>
            <a:chExt cx="3147306" cy="31473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D6CA0E-D772-6DB2-E4EC-4353E1FBA5F4}"/>
                </a:ext>
              </a:extLst>
            </p:cNvPr>
            <p:cNvSpPr/>
            <p:nvPr/>
          </p:nvSpPr>
          <p:spPr>
            <a:xfrm>
              <a:off x="7574752" y="3271182"/>
              <a:ext cx="3147306" cy="3147306"/>
            </a:xfrm>
            <a:prstGeom prst="ellipse">
              <a:avLst/>
            </a:prstGeom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F14C997-E0BE-567D-3C1B-718495E3F1E8}"/>
                </a:ext>
              </a:extLst>
            </p:cNvPr>
            <p:cNvSpPr/>
            <p:nvPr/>
          </p:nvSpPr>
          <p:spPr>
            <a:xfrm>
              <a:off x="7966097" y="3662527"/>
              <a:ext cx="2364617" cy="2364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SÜRDÜRÜLEBİLİRLİK </a:t>
              </a:r>
              <a:r>
                <a:rPr lang="tr-TR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KOORDİNATÖRLÜĞÜ</a:t>
              </a:r>
              <a:endPara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35">
            <a:extLst>
              <a:ext uri="{FF2B5EF4-FFF2-40B4-BE49-F238E27FC236}">
                <a16:creationId xmlns:a16="http://schemas.microsoft.com/office/drawing/2014/main" id="{18842603-2E28-C21C-0C2B-55B3C877AEF3}"/>
              </a:ext>
            </a:extLst>
          </p:cNvPr>
          <p:cNvGrpSpPr/>
          <p:nvPr/>
        </p:nvGrpSpPr>
        <p:grpSpPr>
          <a:xfrm>
            <a:off x="3544758" y="1209292"/>
            <a:ext cx="4660431" cy="1573448"/>
            <a:chOff x="7574752" y="3271182"/>
            <a:chExt cx="3147306" cy="31473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983DBCA-83C7-C486-612F-7324BA327AF0}"/>
                </a:ext>
              </a:extLst>
            </p:cNvPr>
            <p:cNvSpPr/>
            <p:nvPr/>
          </p:nvSpPr>
          <p:spPr>
            <a:xfrm>
              <a:off x="7574752" y="3271182"/>
              <a:ext cx="3147306" cy="3147306"/>
            </a:xfrm>
            <a:prstGeom prst="ellipse">
              <a:avLst/>
            </a:prstGeom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28FFF6C-67C3-C601-034E-5928D7A0FDA5}"/>
                </a:ext>
              </a:extLst>
            </p:cNvPr>
            <p:cNvSpPr/>
            <p:nvPr/>
          </p:nvSpPr>
          <p:spPr>
            <a:xfrm>
              <a:off x="7818063" y="3669474"/>
              <a:ext cx="2646588" cy="23646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KALİTE</a:t>
              </a:r>
              <a:endParaRPr lang="tr-TR" sz="2400">
                <a:solidFill>
                  <a:schemeClr val="tx1"/>
                </a:solidFill>
                <a:latin typeface="Times New Roman"/>
                <a:cs typeface="Times New Roman"/>
              </a:endParaRPr>
            </a:p>
            <a:p>
              <a:pPr algn="ctr"/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KOORDİNATÖRLÜĞÜ</a:t>
              </a:r>
              <a:endParaRPr lang="tr-TR" sz="2000">
                <a:solidFill>
                  <a:schemeClr val="tx1"/>
                </a:solidFill>
                <a:latin typeface="Times New Roman"/>
                <a:cs typeface="Times New Roman"/>
              </a:endParaRPr>
            </a:p>
            <a:p>
              <a:pPr algn="ctr"/>
              <a:r>
                <a:rPr lang="tr-TR" b="1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Liderlik Yönetişim ve Kalite </a:t>
              </a:r>
              <a:endParaRPr lang="tr-TR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26" name="Group 35">
            <a:extLst>
              <a:ext uri="{FF2B5EF4-FFF2-40B4-BE49-F238E27FC236}">
                <a16:creationId xmlns:a16="http://schemas.microsoft.com/office/drawing/2014/main" id="{2F9870A7-3FAB-569C-E9BC-5F2208181540}"/>
              </a:ext>
            </a:extLst>
          </p:cNvPr>
          <p:cNvGrpSpPr/>
          <p:nvPr/>
        </p:nvGrpSpPr>
        <p:grpSpPr>
          <a:xfrm>
            <a:off x="6088296" y="4951344"/>
            <a:ext cx="4660431" cy="1573448"/>
            <a:chOff x="7574752" y="3271182"/>
            <a:chExt cx="3147306" cy="314730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4AEB5C7-91E5-EC5E-D670-27D2AA3B9460}"/>
                </a:ext>
              </a:extLst>
            </p:cNvPr>
            <p:cNvSpPr/>
            <p:nvPr/>
          </p:nvSpPr>
          <p:spPr>
            <a:xfrm>
              <a:off x="7574752" y="3271182"/>
              <a:ext cx="3147306" cy="3147306"/>
            </a:xfrm>
            <a:prstGeom prst="ellipse">
              <a:avLst/>
            </a:prstGeom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3F96F3-3EEB-7D11-C425-348A79E07A56}"/>
                </a:ext>
              </a:extLst>
            </p:cNvPr>
            <p:cNvSpPr/>
            <p:nvPr/>
          </p:nvSpPr>
          <p:spPr>
            <a:xfrm>
              <a:off x="7966097" y="3662527"/>
              <a:ext cx="2364617" cy="2364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BÜYÜK VERİ</a:t>
              </a:r>
              <a:endParaRPr lang="tr-TR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tr-TR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KOORDİNATÖRLÜĞÜ</a:t>
              </a:r>
              <a:endPara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8B4232AD-A87E-7E3A-0B7A-88BD2BFEAF21}"/>
              </a:ext>
            </a:extLst>
          </p:cNvPr>
          <p:cNvSpPr/>
          <p:nvPr/>
        </p:nvSpPr>
        <p:spPr>
          <a:xfrm>
            <a:off x="3692903" y="500178"/>
            <a:ext cx="7249099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ANA BAŞLIKLAR BAZINDA ÖRGÜTLENME</a:t>
            </a:r>
            <a:endParaRPr lang="en-US" sz="24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Resim 8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E84BF962-DB7D-E63C-0329-72515226C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24" name="Resim 23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1FC4FDBD-7DB2-620F-893B-3AEED89CB6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3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ADE3B-9951-654A-B3B6-96CAAC56A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BC60B30-8CAE-334D-4B2D-15E4EF8B4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2EE0BDD-702F-DCE3-FD77-527D19B24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9" name="Right Triangle 1034">
            <a:extLst>
              <a:ext uri="{FF2B5EF4-FFF2-40B4-BE49-F238E27FC236}">
                <a16:creationId xmlns:a16="http://schemas.microsoft.com/office/drawing/2014/main" id="{3C2C8B1C-40AD-7DA5-7959-00C3C7C0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Flowchart: Document 1036">
            <a:extLst>
              <a:ext uri="{FF2B5EF4-FFF2-40B4-BE49-F238E27FC236}">
                <a16:creationId xmlns:a16="http://schemas.microsoft.com/office/drawing/2014/main" id="{BDD46C7A-17F1-2836-423A-AC7253C8C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9901" y="1485903"/>
            <a:ext cx="6858000" cy="3886199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21C70CBC-2882-F961-719E-0037E7F79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F7196175-CC60-9EE0-C7EF-F3E929818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E80BEFAE-AAB2-85B2-CBF6-495F6BB67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7A1EF445-E760-4E45-1E3C-8A748C42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788D2C05-6ADA-DA6D-EDAC-E51EC9693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158ECCA5-125E-CEEB-ED8D-82FADC1E4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DF40DF4C-CCDB-99FD-E591-DDCF7943D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CCD4A261-B325-127F-57E2-46ACCE980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F05AEC82-1B74-D5F3-D017-B7925FF15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DB7EBA6A-33AE-B766-9CD2-BD6FAF7CC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40C2992D-86CE-2E91-167B-784F3EEE3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AB345FD3-07DC-604F-4F86-4054E1234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451F0062-6178-1D66-45CF-DD288ED63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C4510C1C-6C27-FCDB-50C6-76935B4F6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B8DE3E4F-7279-F8DE-1076-1A4D44F54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6541FF01-B762-3C28-1474-D4FEA406F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8A1FD69B-BB72-B71F-38FD-2BD60DC0B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73FD952F-32DC-C147-36D2-DD20960CC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E9F4C032-9444-84DE-008A-689685A05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1DDCA6C2-4B01-A478-E43B-C9C6D8E44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Straight Connector 1058">
              <a:extLst>
                <a:ext uri="{FF2B5EF4-FFF2-40B4-BE49-F238E27FC236}">
                  <a16:creationId xmlns:a16="http://schemas.microsoft.com/office/drawing/2014/main" id="{82CAAB70-1BE1-96DE-9EFA-639D2AF60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Straight Connector 1059">
              <a:extLst>
                <a:ext uri="{FF2B5EF4-FFF2-40B4-BE49-F238E27FC236}">
                  <a16:creationId xmlns:a16="http://schemas.microsoft.com/office/drawing/2014/main" id="{3D2E4529-AA52-4EE3-75CF-8941D9BE9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D715EC72-F432-A928-F291-85252836C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9F6D446A-9A3F-9E69-4138-79D3864F0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9EDEB3A2-D598-D5C4-18DA-98487D7FB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7C6A24FF-C028-B728-1FFD-B44E36140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8C142697-3A2C-2308-D371-A57AEBD2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5720CF65-DE81-F455-80F8-059CED676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CF031D39-3248-CCF6-D489-65D806233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C3CCCAAE-7367-1227-6353-D9B40950E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A5C6072E-0155-1CB6-CD9A-D696AD265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174" y="192703"/>
            <a:ext cx="7492626" cy="119366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000" b="1">
                <a:solidFill>
                  <a:schemeClr val="tx1"/>
                </a:solidFill>
              </a:rPr>
              <a:t>Belge Yönetimi ve Arşiv Müdürlüğü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BE0240-9A95-F97D-BA76-643AC5315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719" y="1627642"/>
            <a:ext cx="7052131" cy="3567730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tr-TR" sz="2800" b="1">
                <a:solidFill>
                  <a:schemeClr val="tx2"/>
                </a:solidFill>
              </a:rPr>
              <a:t>-Üniversitemiz Yönetim Kurulu’nun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tr-TR" sz="2800" b="1">
                <a:solidFill>
                  <a:schemeClr val="tx2"/>
                </a:solidFill>
              </a:rPr>
              <a:t>15/12/2022 tarihli toplantısında alınan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tr-TR" sz="2800" b="1">
                <a:solidFill>
                  <a:schemeClr val="tx2"/>
                </a:solidFill>
              </a:rPr>
              <a:t>kararla kurulmuştur.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tr-TR" sz="2800" b="1">
                <a:solidFill>
                  <a:schemeClr val="tx2"/>
                </a:solidFill>
              </a:rPr>
              <a:t>-29/02/2024 tarihinde ÜYK kararıyla adı değiştirilmiştir.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5CC0797-D4D7-523C-D02B-D3D03CDB8C94}"/>
              </a:ext>
            </a:extLst>
          </p:cNvPr>
          <p:cNvSpPr txBox="1"/>
          <p:nvPr/>
        </p:nvSpPr>
        <p:spPr>
          <a:xfrm>
            <a:off x="9019842" y="6575072"/>
            <a:ext cx="246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Belge Yönetimi ve Arşiv Müdürlüğü</a:t>
            </a:r>
          </a:p>
        </p:txBody>
      </p:sp>
      <p:pic>
        <p:nvPicPr>
          <p:cNvPr id="9" name="Resim 8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D54C508B-B3A5-D61F-515B-602EA821A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1" name="Resim 10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10AB2E4A-B433-4B69-D6A6-7D630C7BB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117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6D962-3077-A88A-8878-9BD93CE23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3212997-CD21-1E11-06D1-C5E9DDE32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FA96C66-AE16-13A8-92EB-AF0CEB4B2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9" name="Right Triangle 1034">
            <a:extLst>
              <a:ext uri="{FF2B5EF4-FFF2-40B4-BE49-F238E27FC236}">
                <a16:creationId xmlns:a16="http://schemas.microsoft.com/office/drawing/2014/main" id="{CF6B4B3E-241E-987B-32C3-A3F0B4874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Flowchart: Document 1036">
            <a:extLst>
              <a:ext uri="{FF2B5EF4-FFF2-40B4-BE49-F238E27FC236}">
                <a16:creationId xmlns:a16="http://schemas.microsoft.com/office/drawing/2014/main" id="{51A67B7A-8FED-3E12-3BBF-C2F1D07F0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9901" y="1485903"/>
            <a:ext cx="6858000" cy="3886199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C3F9DC6E-B900-A20F-383C-0D1B442E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06CA2ECF-933E-403D-0C70-73D30E4F5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52693896-7364-7679-C084-9D016879A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71A65FB6-5A30-D121-3333-7DBFF7563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AB3DD83F-4A67-9481-C5DE-FDF60C21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64DA5A43-C2A5-02C7-5E08-C4B94C9E7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4E165EA7-E8FE-0C43-3322-1EB1A51CE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866A482B-003C-A80E-BB0E-85B0D5C12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1BD7E26F-AE45-8986-E01E-B82013AF2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7C4B4CC9-7EE3-DD7D-7DC7-D3006AF86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8908E9FE-43F6-75FC-D615-C37C4DD1F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40DB8A5D-F075-320A-3B07-3B6AF0549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9FBEA0F1-4E68-F245-A9F6-F40310A39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60F38A67-B5D7-1C72-0749-1008B6251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80406825-E5B2-7055-12A6-578454086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CAC95114-B775-AB40-932C-CA5138775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7D10C25D-159C-4E12-7A07-1F6681D83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0A70EFE3-046D-9746-7238-A708ED03E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8699D535-DC2B-E228-22F9-62CFA30F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D3F57329-4207-A927-5A47-022E47C78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Straight Connector 1058">
              <a:extLst>
                <a:ext uri="{FF2B5EF4-FFF2-40B4-BE49-F238E27FC236}">
                  <a16:creationId xmlns:a16="http://schemas.microsoft.com/office/drawing/2014/main" id="{94A41CC3-C428-BDF6-AC85-3C6681C7B2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Straight Connector 1059">
              <a:extLst>
                <a:ext uri="{FF2B5EF4-FFF2-40B4-BE49-F238E27FC236}">
                  <a16:creationId xmlns:a16="http://schemas.microsoft.com/office/drawing/2014/main" id="{0B01CFBE-98DD-DD24-A05F-C38D3E425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4030CFA6-4B01-CD7C-6A37-F7F61B7E9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C1891EDC-58F6-6AD0-0615-F40D77A92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A95A655C-23CA-0625-FEBA-1FAA7AA56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0055510C-358D-A0B6-1E84-8083553F8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37F727ED-E647-E5EB-8F80-B32AB0D3B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24C44B51-2285-AC1B-7D3D-61EEE11C3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9BE07190-77C6-E1F9-5F08-EA6103EE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818B2A05-615D-F033-6212-6E9FCE731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FC41F41F-CB50-F7EE-7A64-2FD2FC9B2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871" y="1107058"/>
            <a:ext cx="10257634" cy="61850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200" b="1">
                <a:solidFill>
                  <a:schemeClr val="tx1"/>
                </a:solidFill>
              </a:rPr>
              <a:t>Belge Yönetimi ve Arşiv Müdürlüğünün  Kalite Akreditasyon Sürecine Katkıları</a:t>
            </a:r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E7398D4F-7079-4525-D361-0DA7C31DD64A}"/>
              </a:ext>
            </a:extLst>
          </p:cNvPr>
          <p:cNvGrpSpPr/>
          <p:nvPr/>
        </p:nvGrpSpPr>
        <p:grpSpPr>
          <a:xfrm>
            <a:off x="439487" y="2668389"/>
            <a:ext cx="3131207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24" name="Dikdörtgen: Köşeleri Yuvarlatılmış 23">
              <a:extLst>
                <a:ext uri="{FF2B5EF4-FFF2-40B4-BE49-F238E27FC236}">
                  <a16:creationId xmlns:a16="http://schemas.microsoft.com/office/drawing/2014/main" id="{A4866634-C050-4F4F-0058-6DDAF61A4E1F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5" name="Dikdörtgen: Köşeleri Yuvarlatılmış 4">
              <a:extLst>
                <a:ext uri="{FF2B5EF4-FFF2-40B4-BE49-F238E27FC236}">
                  <a16:creationId xmlns:a16="http://schemas.microsoft.com/office/drawing/2014/main" id="{B15EF073-9EB4-E1BC-01EE-AA5F9F064CD9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Belge Standardizasyonu</a:t>
              </a:r>
              <a:r>
                <a:rPr lang="tr-TR" sz="28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3" name="Grup 32">
            <a:extLst>
              <a:ext uri="{FF2B5EF4-FFF2-40B4-BE49-F238E27FC236}">
                <a16:creationId xmlns:a16="http://schemas.microsoft.com/office/drawing/2014/main" id="{788A4FDF-0907-ACE4-F93E-10B45F95CE96}"/>
              </a:ext>
            </a:extLst>
          </p:cNvPr>
          <p:cNvGrpSpPr/>
          <p:nvPr/>
        </p:nvGrpSpPr>
        <p:grpSpPr>
          <a:xfrm>
            <a:off x="2463345" y="4878685"/>
            <a:ext cx="3096485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E0DCDEBD-7E43-1188-3088-447877E79C67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35" name="Dikdörtgen: Köşeleri Yuvarlatılmış 4">
              <a:extLst>
                <a:ext uri="{FF2B5EF4-FFF2-40B4-BE49-F238E27FC236}">
                  <a16:creationId xmlns:a16="http://schemas.microsoft.com/office/drawing/2014/main" id="{3320DC37-A15F-80B9-4966-4BDCAFD9B3D9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Denetim ve İzlenebilirlik</a:t>
              </a:r>
              <a:endParaRPr lang="tr-TR" sz="2800" kern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A5392CA5-8093-E961-C4FA-EC71C0D8D57B}"/>
              </a:ext>
            </a:extLst>
          </p:cNvPr>
          <p:cNvGrpSpPr/>
          <p:nvPr/>
        </p:nvGrpSpPr>
        <p:grpSpPr>
          <a:xfrm>
            <a:off x="4220161" y="2673777"/>
            <a:ext cx="3149958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0" name="Dikdörtgen: Köşeleri Yuvarlatılmış 9">
              <a:extLst>
                <a:ext uri="{FF2B5EF4-FFF2-40B4-BE49-F238E27FC236}">
                  <a16:creationId xmlns:a16="http://schemas.microsoft.com/office/drawing/2014/main" id="{6558A20B-5AB3-3F96-A464-F7B692C3122D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1" name="Dikdörtgen: Köşeleri Yuvarlatılmış 4">
              <a:extLst>
                <a:ext uri="{FF2B5EF4-FFF2-40B4-BE49-F238E27FC236}">
                  <a16:creationId xmlns:a16="http://schemas.microsoft.com/office/drawing/2014/main" id="{11296232-F8D3-AAD6-7687-2CC23284284F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Dijitalleştirme ve Erişim</a:t>
              </a:r>
              <a:endParaRPr lang="tr-TR" sz="2800" kern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up 11">
            <a:extLst>
              <a:ext uri="{FF2B5EF4-FFF2-40B4-BE49-F238E27FC236}">
                <a16:creationId xmlns:a16="http://schemas.microsoft.com/office/drawing/2014/main" id="{596AD1BE-6EDD-4D26-EC23-2DA086B2A287}"/>
              </a:ext>
            </a:extLst>
          </p:cNvPr>
          <p:cNvGrpSpPr/>
          <p:nvPr/>
        </p:nvGrpSpPr>
        <p:grpSpPr>
          <a:xfrm>
            <a:off x="8157319" y="2688011"/>
            <a:ext cx="3277336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3" name="Dikdörtgen: Köşeleri Yuvarlatılmış 12">
              <a:extLst>
                <a:ext uri="{FF2B5EF4-FFF2-40B4-BE49-F238E27FC236}">
                  <a16:creationId xmlns:a16="http://schemas.microsoft.com/office/drawing/2014/main" id="{6A4FF4C4-5643-93B6-343E-DB2EE9D556AA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4" name="Dikdörtgen: Köşeleri Yuvarlatılmış 4">
              <a:extLst>
                <a:ext uri="{FF2B5EF4-FFF2-40B4-BE49-F238E27FC236}">
                  <a16:creationId xmlns:a16="http://schemas.microsoft.com/office/drawing/2014/main" id="{6D12039B-329B-81CB-4772-FC8C4DA0A064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Belge Saklama Süreleri</a:t>
              </a:r>
              <a:endParaRPr lang="tr-TR" sz="2800" kern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up 14">
            <a:extLst>
              <a:ext uri="{FF2B5EF4-FFF2-40B4-BE49-F238E27FC236}">
                <a16:creationId xmlns:a16="http://schemas.microsoft.com/office/drawing/2014/main" id="{2AE31CF8-96F8-C5ED-A721-18E73BF1CAA3}"/>
              </a:ext>
            </a:extLst>
          </p:cNvPr>
          <p:cNvGrpSpPr/>
          <p:nvPr/>
        </p:nvGrpSpPr>
        <p:grpSpPr>
          <a:xfrm>
            <a:off x="6803540" y="4864678"/>
            <a:ext cx="3190841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9" name="Dikdörtgen: Köşeleri Yuvarlatılmış 18">
              <a:extLst>
                <a:ext uri="{FF2B5EF4-FFF2-40B4-BE49-F238E27FC236}">
                  <a16:creationId xmlns:a16="http://schemas.microsoft.com/office/drawing/2014/main" id="{B0DEB8D6-8CC3-CD81-EB5A-5F0E4CED5C2E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0" name="Dikdörtgen: Köşeleri Yuvarlatılmış 4">
              <a:extLst>
                <a:ext uri="{FF2B5EF4-FFF2-40B4-BE49-F238E27FC236}">
                  <a16:creationId xmlns:a16="http://schemas.microsoft.com/office/drawing/2014/main" id="{246C9BCC-91EA-58D6-59BC-51BC19DAA531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Eğitim ve Bilinçlendirme</a:t>
              </a:r>
            </a:p>
          </p:txBody>
        </p:sp>
      </p:grpSp>
      <p:sp>
        <p:nvSpPr>
          <p:cNvPr id="5" name="Metin kutusu 4">
            <a:extLst>
              <a:ext uri="{FF2B5EF4-FFF2-40B4-BE49-F238E27FC236}">
                <a16:creationId xmlns:a16="http://schemas.microsoft.com/office/drawing/2014/main" id="{5DD4D2AC-575D-EAC5-5BEA-98FECB158B89}"/>
              </a:ext>
            </a:extLst>
          </p:cNvPr>
          <p:cNvSpPr txBox="1"/>
          <p:nvPr/>
        </p:nvSpPr>
        <p:spPr>
          <a:xfrm>
            <a:off x="9019842" y="6575072"/>
            <a:ext cx="246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Belge Yönetimi ve Arşiv Müdürlüğü</a:t>
            </a:r>
          </a:p>
        </p:txBody>
      </p:sp>
      <p:pic>
        <p:nvPicPr>
          <p:cNvPr id="8" name="Resim 7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2F7491CC-FBCD-3B01-97B6-85CAFC6F1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7" name="Resim 16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BB8B80BB-CA5E-AF7B-1A17-62326496D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326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4AA5B-2AB3-BDFE-2D6F-EB8D829A9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435A8A6-CDAC-3C1A-26BB-4B697318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F3502F1-A339-9C1D-506F-ACD2BF691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9" name="Right Triangle 1034">
            <a:extLst>
              <a:ext uri="{FF2B5EF4-FFF2-40B4-BE49-F238E27FC236}">
                <a16:creationId xmlns:a16="http://schemas.microsoft.com/office/drawing/2014/main" id="{533DB78B-985C-704B-F84E-56ED1AF2E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Flowchart: Document 1036">
            <a:extLst>
              <a:ext uri="{FF2B5EF4-FFF2-40B4-BE49-F238E27FC236}">
                <a16:creationId xmlns:a16="http://schemas.microsoft.com/office/drawing/2014/main" id="{05D585F8-2545-DBC5-ABB9-D791485E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9901" y="1485903"/>
            <a:ext cx="6858000" cy="3886199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D1E43920-072E-3EA3-5572-BBC16FFC3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21C82E70-35CB-69DE-CB4D-5FAFFDCBF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7B286276-FDE4-FCAC-738C-2247E8F7C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F81AEC79-43F0-648E-1897-0B56940B5B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038786EA-9DB5-F946-89DA-D4AE47D5F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9BBD68C5-2A40-CB1E-DCE9-90BD3468D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26883D34-C27D-22AF-BF41-B538DB78F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30B29AE5-53D3-7955-B9C6-0A2701CF6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997B2C4A-818E-978F-63FC-5B225A5B6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75464470-DFC1-8B34-6424-2DFCC6409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D2850543-CFC9-646E-A3C7-73B6FEA3B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8F082714-3FFB-72A9-9630-184E9C67E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4CC8BCE2-1773-0632-C56D-E1FBB856C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878E7623-7DF9-8FA6-48D5-B2C4E9115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BAA52016-E11A-9818-CC86-30891491D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C4D0BDBF-35F4-D5B3-8EBD-451580113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475F8BE7-C001-6963-0269-36E612E1E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18DAA5B3-6132-42FE-8F2F-AADD95DE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26BAC58C-5146-CB9F-378A-6D7FEE54C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97EAE8E4-7670-B984-4E4D-6DF8C5C83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Straight Connector 1058">
              <a:extLst>
                <a:ext uri="{FF2B5EF4-FFF2-40B4-BE49-F238E27FC236}">
                  <a16:creationId xmlns:a16="http://schemas.microsoft.com/office/drawing/2014/main" id="{E2D36516-C8D0-D944-9592-F6D01C160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Straight Connector 1059">
              <a:extLst>
                <a:ext uri="{FF2B5EF4-FFF2-40B4-BE49-F238E27FC236}">
                  <a16:creationId xmlns:a16="http://schemas.microsoft.com/office/drawing/2014/main" id="{FDA2E2EE-72C7-FDFC-15AF-AA8D99D8C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F2080763-48A1-A478-05D5-3DEED0D7E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DDCB419C-1975-686B-E3D4-098105CA5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E1EACB66-98A8-ADB1-D7B1-1FE20576D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8E1F58E7-8377-79D1-C52C-B9ABFA72E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4EA954FF-C0D1-24DA-CE89-6B9AF8829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9E5B5321-9AF6-E707-F029-15A6DFF3F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F869743C-FB35-111A-C20F-15A8F33E4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ABD947E4-2E7B-7BF2-D15F-713E7BF19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D570CE76-C3FD-24B5-1AF3-B6A25A2EE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1719" y="130465"/>
            <a:ext cx="7492626" cy="119366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000" b="1">
                <a:solidFill>
                  <a:schemeClr val="tx1"/>
                </a:solidFill>
              </a:rPr>
              <a:t>Üniversite Belge Yönetim Prosedürünün İşleyişi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1458C0B-B040-21EB-AFCE-F66DB254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10" y="1484197"/>
            <a:ext cx="8095094" cy="1204627"/>
          </a:xfrm>
          <a:prstGeom prst="rect">
            <a:avLst/>
          </a:prstGeom>
        </p:spPr>
      </p:pic>
      <p:grpSp>
        <p:nvGrpSpPr>
          <p:cNvPr id="5" name="Grup 4">
            <a:extLst>
              <a:ext uri="{FF2B5EF4-FFF2-40B4-BE49-F238E27FC236}">
                <a16:creationId xmlns:a16="http://schemas.microsoft.com/office/drawing/2014/main" id="{53FBA4C7-8605-782B-8236-8DA745702834}"/>
              </a:ext>
            </a:extLst>
          </p:cNvPr>
          <p:cNvGrpSpPr/>
          <p:nvPr/>
        </p:nvGrpSpPr>
        <p:grpSpPr>
          <a:xfrm>
            <a:off x="2055854" y="3080474"/>
            <a:ext cx="3096485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7" name="Dikdörtgen: Köşeleri Yuvarlatılmış 6">
              <a:extLst>
                <a:ext uri="{FF2B5EF4-FFF2-40B4-BE49-F238E27FC236}">
                  <a16:creationId xmlns:a16="http://schemas.microsoft.com/office/drawing/2014/main" id="{67FD81E3-1A08-C6A7-C89D-9870F9E79E67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8" name="Dikdörtgen: Köşeleri Yuvarlatılmış 4">
              <a:extLst>
                <a:ext uri="{FF2B5EF4-FFF2-40B4-BE49-F238E27FC236}">
                  <a16:creationId xmlns:a16="http://schemas.microsoft.com/office/drawing/2014/main" id="{92EFE12F-9657-7326-E66D-C61AB9A2B919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4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Hazırlama</a:t>
              </a: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400" b="1" kern="120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Kontrol</a:t>
              </a: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4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Onay</a:t>
              </a:r>
              <a:endParaRPr lang="tr-TR" sz="2400" kern="12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4FD63C5E-4467-6C01-AD91-E393C586AB4F}"/>
              </a:ext>
            </a:extLst>
          </p:cNvPr>
          <p:cNvGrpSpPr/>
          <p:nvPr/>
        </p:nvGrpSpPr>
        <p:grpSpPr>
          <a:xfrm>
            <a:off x="7095384" y="3046663"/>
            <a:ext cx="3096485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0" name="Dikdörtgen: Köşeleri Yuvarlatılmış 9">
              <a:extLst>
                <a:ext uri="{FF2B5EF4-FFF2-40B4-BE49-F238E27FC236}">
                  <a16:creationId xmlns:a16="http://schemas.microsoft.com/office/drawing/2014/main" id="{0C5E00FF-2082-4581-3575-35239D809AE3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1" name="Dikdörtgen: Köşeleri Yuvarlatılmış 4">
              <a:extLst>
                <a:ext uri="{FF2B5EF4-FFF2-40B4-BE49-F238E27FC236}">
                  <a16:creationId xmlns:a16="http://schemas.microsoft.com/office/drawing/2014/main" id="{7A672E96-FCC8-4FA4-856D-89331ECFDB1F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Erişim ve Paylaşım</a:t>
              </a:r>
              <a:endParaRPr lang="tr-TR" sz="2800" kern="12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up 12">
            <a:extLst>
              <a:ext uri="{FF2B5EF4-FFF2-40B4-BE49-F238E27FC236}">
                <a16:creationId xmlns:a16="http://schemas.microsoft.com/office/drawing/2014/main" id="{BE28D9E9-E5C4-3B6E-7BA3-F03D4DEB9FFC}"/>
              </a:ext>
            </a:extLst>
          </p:cNvPr>
          <p:cNvGrpSpPr/>
          <p:nvPr/>
        </p:nvGrpSpPr>
        <p:grpSpPr>
          <a:xfrm>
            <a:off x="2018474" y="5076674"/>
            <a:ext cx="3096485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4" name="Dikdörtgen: Köşeleri Yuvarlatılmış 13">
              <a:extLst>
                <a:ext uri="{FF2B5EF4-FFF2-40B4-BE49-F238E27FC236}">
                  <a16:creationId xmlns:a16="http://schemas.microsoft.com/office/drawing/2014/main" id="{EAB3063D-64DD-1E3B-DF07-3D856859AC04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5" name="Dikdörtgen: Köşeleri Yuvarlatılmış 4">
              <a:extLst>
                <a:ext uri="{FF2B5EF4-FFF2-40B4-BE49-F238E27FC236}">
                  <a16:creationId xmlns:a16="http://schemas.microsoft.com/office/drawing/2014/main" id="{817C9CB4-FFF9-9797-6DDC-13C5FA933BD0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Belgelerin Güncellenmesi</a:t>
              </a:r>
              <a:endParaRPr lang="tr-TR" sz="2800" kern="12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up 15">
            <a:extLst>
              <a:ext uri="{FF2B5EF4-FFF2-40B4-BE49-F238E27FC236}">
                <a16:creationId xmlns:a16="http://schemas.microsoft.com/office/drawing/2014/main" id="{73ED594E-1107-63A2-E513-0194B4A324AA}"/>
              </a:ext>
            </a:extLst>
          </p:cNvPr>
          <p:cNvGrpSpPr/>
          <p:nvPr/>
        </p:nvGrpSpPr>
        <p:grpSpPr>
          <a:xfrm>
            <a:off x="7113835" y="5076674"/>
            <a:ext cx="3096485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7" name="Dikdörtgen: Köşeleri Yuvarlatılmış 16">
              <a:extLst>
                <a:ext uri="{FF2B5EF4-FFF2-40B4-BE49-F238E27FC236}">
                  <a16:creationId xmlns:a16="http://schemas.microsoft.com/office/drawing/2014/main" id="{B21BBBCC-3457-FA9E-033C-4FC619B514A9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8" name="Dikdörtgen: Köşeleri Yuvarlatılmış 4">
              <a:extLst>
                <a:ext uri="{FF2B5EF4-FFF2-40B4-BE49-F238E27FC236}">
                  <a16:creationId xmlns:a16="http://schemas.microsoft.com/office/drawing/2014/main" id="{C370EA0C-6151-AA8B-F44E-94AA48EADBB2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Arşivleme ve İmha Süreci</a:t>
              </a:r>
              <a:endParaRPr lang="tr-TR" sz="2800" kern="12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Ok: Aşağı 20">
            <a:extLst>
              <a:ext uri="{FF2B5EF4-FFF2-40B4-BE49-F238E27FC236}">
                <a16:creationId xmlns:a16="http://schemas.microsoft.com/office/drawing/2014/main" id="{303023A3-F475-980A-033B-0E025C4D2AF7}"/>
              </a:ext>
            </a:extLst>
          </p:cNvPr>
          <p:cNvSpPr/>
          <p:nvPr/>
        </p:nvSpPr>
        <p:spPr>
          <a:xfrm rot="16200000">
            <a:off x="5962967" y="3546549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k: Aşağı 21">
            <a:extLst>
              <a:ext uri="{FF2B5EF4-FFF2-40B4-BE49-F238E27FC236}">
                <a16:creationId xmlns:a16="http://schemas.microsoft.com/office/drawing/2014/main" id="{64DA82EC-A90D-B61E-8EB3-2ECC9A4A3321}"/>
              </a:ext>
            </a:extLst>
          </p:cNvPr>
          <p:cNvSpPr/>
          <p:nvPr/>
        </p:nvSpPr>
        <p:spPr>
          <a:xfrm>
            <a:off x="3085409" y="4602872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k: Aşağı 22">
            <a:extLst>
              <a:ext uri="{FF2B5EF4-FFF2-40B4-BE49-F238E27FC236}">
                <a16:creationId xmlns:a16="http://schemas.microsoft.com/office/drawing/2014/main" id="{780175C7-AB79-4615-CC6D-8C5C86F5D160}"/>
              </a:ext>
            </a:extLst>
          </p:cNvPr>
          <p:cNvSpPr/>
          <p:nvPr/>
        </p:nvSpPr>
        <p:spPr>
          <a:xfrm rot="10800000">
            <a:off x="3817962" y="4577100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k: Aşağı 23">
            <a:extLst>
              <a:ext uri="{FF2B5EF4-FFF2-40B4-BE49-F238E27FC236}">
                <a16:creationId xmlns:a16="http://schemas.microsoft.com/office/drawing/2014/main" id="{F486DE20-1E3D-8EFB-3752-4CF1B0DF0374}"/>
              </a:ext>
            </a:extLst>
          </p:cNvPr>
          <p:cNvSpPr/>
          <p:nvPr/>
        </p:nvSpPr>
        <p:spPr>
          <a:xfrm>
            <a:off x="7996093" y="4609640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Ok: Aşağı 24">
            <a:extLst>
              <a:ext uri="{FF2B5EF4-FFF2-40B4-BE49-F238E27FC236}">
                <a16:creationId xmlns:a16="http://schemas.microsoft.com/office/drawing/2014/main" id="{B788132B-761B-C0EF-59D2-22F5CA7CFB77}"/>
              </a:ext>
            </a:extLst>
          </p:cNvPr>
          <p:cNvSpPr/>
          <p:nvPr/>
        </p:nvSpPr>
        <p:spPr>
          <a:xfrm rot="10800000">
            <a:off x="8817553" y="4602241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797ECA5-A86E-2B0F-FE25-91DFD79AB026}"/>
              </a:ext>
            </a:extLst>
          </p:cNvPr>
          <p:cNvSpPr txBox="1"/>
          <p:nvPr/>
        </p:nvSpPr>
        <p:spPr>
          <a:xfrm>
            <a:off x="9019842" y="6575072"/>
            <a:ext cx="246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Belge Yönetimi ve Arşiv Müdürlüğü</a:t>
            </a:r>
          </a:p>
        </p:txBody>
      </p:sp>
      <p:pic>
        <p:nvPicPr>
          <p:cNvPr id="26" name="Resim 25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061685CE-1830-50AD-6DB1-A6285824B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28" name="Resim 27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303277D3-7FC0-A1A8-CF57-5925ED8687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162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2CE52-A549-2B0B-71FD-6B26CCD43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348C857-AEAF-7089-8C24-13035FFF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55B1AD2-C1E5-B3B8-D267-9E6AB6435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9" name="Right Triangle 1034">
            <a:extLst>
              <a:ext uri="{FF2B5EF4-FFF2-40B4-BE49-F238E27FC236}">
                <a16:creationId xmlns:a16="http://schemas.microsoft.com/office/drawing/2014/main" id="{0EECF787-9BB2-3E82-12A5-D7712A096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Flowchart: Document 1036">
            <a:extLst>
              <a:ext uri="{FF2B5EF4-FFF2-40B4-BE49-F238E27FC236}">
                <a16:creationId xmlns:a16="http://schemas.microsoft.com/office/drawing/2014/main" id="{453BC4A9-5076-C843-7919-2C6ACBB6D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9901" y="1485903"/>
            <a:ext cx="6858000" cy="3886199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74E77250-4A47-2BDD-414E-0E5D85A9D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569FEFD8-6F2C-760D-393F-2370546CF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517E0A51-6782-F808-C8EE-FD3332F4F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F2F435E0-1387-B187-0D9E-11F97F326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CCFCCCA1-194A-D75F-9D1B-862C9BCD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EE39719A-3CDE-4C20-6444-25B12E0C7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1973E0CF-926B-DB32-0FCC-2D0D9CB48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C2AE4097-53BF-2199-4790-36371B370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668CD14F-27CA-F703-1135-57606AAAC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D4F748F9-6399-9A99-59D6-F8513BAEF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0D5ED3C9-5753-CA95-DBB4-A0734C5DC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B5101446-8CEE-EB76-BB17-911848BF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0E244F80-58BF-73CD-70A7-54F42932F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8B51A03B-3780-C070-F04F-FD044F1C3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C0150ACA-7684-59F3-6E4D-D523BD881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5DA1DD26-946B-C25A-3A3F-E1D6C166E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D4B7B802-F8FE-18BA-3CF2-82C411517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620C9C95-0B1D-E359-94BB-431209CE0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98D9CD14-857A-7A53-8AE5-91005EE9F5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192B6957-3B0E-D2C5-8F44-3D78978D0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Straight Connector 1058">
              <a:extLst>
                <a:ext uri="{FF2B5EF4-FFF2-40B4-BE49-F238E27FC236}">
                  <a16:creationId xmlns:a16="http://schemas.microsoft.com/office/drawing/2014/main" id="{9BDC5B46-A0FC-C99E-36E3-3C5BA3C55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Straight Connector 1059">
              <a:extLst>
                <a:ext uri="{FF2B5EF4-FFF2-40B4-BE49-F238E27FC236}">
                  <a16:creationId xmlns:a16="http://schemas.microsoft.com/office/drawing/2014/main" id="{EE494366-38E6-5D4E-FAAC-5B23A72AF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CF956ABF-C9E6-F351-6E20-CD88C1441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EBD22A0D-47CE-FB30-7FB5-57EAA16F1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34858C22-EBBF-016B-6A62-2E4EA22AF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8053FD47-072D-ED2C-31CA-94727141D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D9E3E9CF-D3EB-D292-4FC7-E3561B506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1D7A6663-4128-1845-7A52-BAA1E53D8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15DA4A0E-A888-D62E-A4B1-646AAE1A1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8487FE2B-3189-9539-68D9-472FF0418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579467EA-1802-9383-BAE9-8F8451647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248" y="178289"/>
            <a:ext cx="7492626" cy="119366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000" b="1">
                <a:solidFill>
                  <a:schemeClr val="tx1"/>
                </a:solidFill>
              </a:rPr>
              <a:t>Üniversite Belge Yönetim Prosedürünün İşleyişi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DAE5ED4-98CA-24DC-3DE6-AF2777513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2" y="2117381"/>
            <a:ext cx="9967824" cy="157900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B80AE22A-48C9-201F-6F07-6A7A2D631B96}"/>
              </a:ext>
            </a:extLst>
          </p:cNvPr>
          <p:cNvSpPr txBox="1"/>
          <p:nvPr/>
        </p:nvSpPr>
        <p:spPr>
          <a:xfrm>
            <a:off x="909288" y="4509929"/>
            <a:ext cx="2148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>
                <a:solidFill>
                  <a:srgbClr val="C00000"/>
                </a:solidFill>
              </a:rPr>
              <a:t>-İlgili Kurul veya Komisyonlar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89C9170-9BC8-59FE-3423-AE45657FD122}"/>
              </a:ext>
            </a:extLst>
          </p:cNvPr>
          <p:cNvSpPr txBox="1"/>
          <p:nvPr/>
        </p:nvSpPr>
        <p:spPr>
          <a:xfrm>
            <a:off x="4410220" y="4482184"/>
            <a:ext cx="26132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>
                <a:solidFill>
                  <a:srgbClr val="C00000"/>
                </a:solidFill>
              </a:rPr>
              <a:t>-Belge Yönetimi ve Arşiv Müdürlüğü</a:t>
            </a:r>
          </a:p>
          <a:p>
            <a:r>
              <a:rPr lang="tr-TR" sz="2000" b="1">
                <a:solidFill>
                  <a:srgbClr val="C00000"/>
                </a:solidFill>
              </a:rPr>
              <a:t>-Kalite Koordinatörlüğü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1B69994-0E71-86DA-ADF6-D8CEEAA3C3F7}"/>
              </a:ext>
            </a:extLst>
          </p:cNvPr>
          <p:cNvSpPr txBox="1"/>
          <p:nvPr/>
        </p:nvSpPr>
        <p:spPr>
          <a:xfrm>
            <a:off x="8498329" y="4639048"/>
            <a:ext cx="21481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>
                <a:solidFill>
                  <a:srgbClr val="C00000"/>
                </a:solidFill>
              </a:rPr>
              <a:t>İlgili birim kurulları veya</a:t>
            </a:r>
          </a:p>
          <a:p>
            <a:r>
              <a:rPr lang="tr-TR" sz="2000" b="1">
                <a:solidFill>
                  <a:srgbClr val="C00000"/>
                </a:solidFill>
              </a:rPr>
              <a:t>yöneticisi</a:t>
            </a:r>
            <a:endParaRPr lang="tr-TR" b="1">
              <a:solidFill>
                <a:srgbClr val="C00000"/>
              </a:solidFill>
            </a:endParaRPr>
          </a:p>
        </p:txBody>
      </p:sp>
      <p:sp>
        <p:nvSpPr>
          <p:cNvPr id="16" name="Ok: Aşağı 15">
            <a:extLst>
              <a:ext uri="{FF2B5EF4-FFF2-40B4-BE49-F238E27FC236}">
                <a16:creationId xmlns:a16="http://schemas.microsoft.com/office/drawing/2014/main" id="{4C7AA58E-910C-FA25-0C19-461423B2A168}"/>
              </a:ext>
            </a:extLst>
          </p:cNvPr>
          <p:cNvSpPr/>
          <p:nvPr/>
        </p:nvSpPr>
        <p:spPr>
          <a:xfrm>
            <a:off x="1719571" y="4072046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k: Aşağı 16">
            <a:extLst>
              <a:ext uri="{FF2B5EF4-FFF2-40B4-BE49-F238E27FC236}">
                <a16:creationId xmlns:a16="http://schemas.microsoft.com/office/drawing/2014/main" id="{26152C4E-0AC3-50EC-5DB1-7F109CFEF166}"/>
              </a:ext>
            </a:extLst>
          </p:cNvPr>
          <p:cNvSpPr/>
          <p:nvPr/>
        </p:nvSpPr>
        <p:spPr>
          <a:xfrm>
            <a:off x="5543288" y="4052059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k: Aşağı 17">
            <a:extLst>
              <a:ext uri="{FF2B5EF4-FFF2-40B4-BE49-F238E27FC236}">
                <a16:creationId xmlns:a16="http://schemas.microsoft.com/office/drawing/2014/main" id="{CAFB9176-D402-705B-D366-07636ADD9373}"/>
              </a:ext>
            </a:extLst>
          </p:cNvPr>
          <p:cNvSpPr/>
          <p:nvPr/>
        </p:nvSpPr>
        <p:spPr>
          <a:xfrm>
            <a:off x="9082434" y="4086704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C4A9765-29DB-9E2F-EB48-AA48D9ECF481}"/>
              </a:ext>
            </a:extLst>
          </p:cNvPr>
          <p:cNvSpPr txBox="1"/>
          <p:nvPr/>
        </p:nvSpPr>
        <p:spPr>
          <a:xfrm>
            <a:off x="9019842" y="6575072"/>
            <a:ext cx="246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Belge Yönetimi ve Arşiv Müdürlüğü</a:t>
            </a:r>
          </a:p>
        </p:txBody>
      </p:sp>
      <p:pic>
        <p:nvPicPr>
          <p:cNvPr id="10" name="Resim 9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7AFFC50E-5F32-D404-1D9D-4D53C1C76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3" name="Resim 12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CCF44D32-F679-9709-9C96-A7FE537474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071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72536-6464-0982-85FB-8918319BA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9F35C13-7EDE-DC6C-A5CE-194171A33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6067C47-8EFC-4B56-5966-21AF0797A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9" name="Right Triangle 1034">
            <a:extLst>
              <a:ext uri="{FF2B5EF4-FFF2-40B4-BE49-F238E27FC236}">
                <a16:creationId xmlns:a16="http://schemas.microsoft.com/office/drawing/2014/main" id="{5DFEAB5B-F397-0E54-578D-D0CB34756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Flowchart: Document 1036">
            <a:extLst>
              <a:ext uri="{FF2B5EF4-FFF2-40B4-BE49-F238E27FC236}">
                <a16:creationId xmlns:a16="http://schemas.microsoft.com/office/drawing/2014/main" id="{B7C34A0D-1A4F-B8F4-207A-A82B4AFCD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9901" y="1485903"/>
            <a:ext cx="6858000" cy="3886199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E5BCF3C9-C290-4B6D-9593-461A16049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ACE85D42-3CEE-CE95-9B17-239D2E45F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A533C93E-806C-5BC0-A67A-207CDF370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D7CCFEE6-C239-3BA5-E974-342A55E9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4AECA491-5834-488E-5A22-AE6819550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AD9FE8D9-A08A-D26A-6F44-F41678E09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A2ECFC7B-9D38-AFB8-2521-9AE85B9CF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FA5DE016-88E4-9441-8BB7-0C351744F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15C2B4CD-8B3A-CE9F-A7BD-AF7D3BDE8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9DA85B7C-74C2-D376-A286-8D5FD88A5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6BB9208B-0D7F-70B9-B08C-E303C9AA1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E7FB476B-EECE-7CE3-775E-A60A39575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5D9E6713-BCA3-D889-AAE5-60BBAF6A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F1803BD4-BDA8-2F61-80C4-F204B677F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BEA5BF43-B240-1527-BD32-41FE0F10B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235326F4-0BB2-0BB4-1BBA-FD612BA48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E8A264D0-E0F1-B1E1-C4F0-FFCF5B675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53B7E75D-AE56-7265-6A97-116D00FB7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ABFD89EC-3D47-6F62-AAF5-A1242E8D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0CDDF2A6-3F3D-FCCA-2BCD-56B2E8E33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Straight Connector 1058">
              <a:extLst>
                <a:ext uri="{FF2B5EF4-FFF2-40B4-BE49-F238E27FC236}">
                  <a16:creationId xmlns:a16="http://schemas.microsoft.com/office/drawing/2014/main" id="{EFFE0195-3A48-0E6D-47D6-7650AEA8D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Straight Connector 1059">
              <a:extLst>
                <a:ext uri="{FF2B5EF4-FFF2-40B4-BE49-F238E27FC236}">
                  <a16:creationId xmlns:a16="http://schemas.microsoft.com/office/drawing/2014/main" id="{BA405EA6-CCF1-851B-1ED6-F001951A2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40FEC595-C7BE-89C8-B476-5F56DDB9C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D99F3D27-6E5F-685F-6E36-38BCB1817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99E2A363-FA88-F598-62DD-81D1834D5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0E9C3C94-25D6-B813-61EB-255141BC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79C3E6CD-6DFC-8A3F-3946-09BBF0FA5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6E5AE22A-D129-84D0-BC94-33A097D22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E33F2DB4-6B35-47B8-3766-8F18B496D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3AD58742-E64D-FF5E-CD02-DB459F98A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A6910D2C-DFD7-045A-CFBF-9CE2C9D52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367" y="285171"/>
            <a:ext cx="7492626" cy="119366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4000" b="1">
                <a:solidFill>
                  <a:schemeClr val="tx1"/>
                </a:solidFill>
              </a:rPr>
              <a:t>Üniversite Belge Yönetim Prosedürünün İşleyişi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C4458F3-E68D-EC9D-4331-17B717FC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5041" y="1871087"/>
            <a:ext cx="7666563" cy="356773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800" b="1">
                <a:solidFill>
                  <a:schemeClr val="accent1">
                    <a:lumMod val="75000"/>
                  </a:schemeClr>
                </a:solidFill>
              </a:rPr>
              <a:t>Mevcut Durum ve Neler yapıldı?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tr-TR" sz="2800" b="1">
                <a:solidFill>
                  <a:srgbClr val="C00000"/>
                </a:solidFill>
              </a:rPr>
              <a:t>-Mayıs 2024 yılında belge numaralandırma süreci başladı.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tr-TR" sz="2800" b="1">
                <a:solidFill>
                  <a:srgbClr val="C00000"/>
                </a:solidFill>
              </a:rPr>
              <a:t>-Bugüne kadar 800’e yakın belge gözden geçirildi ve iyileştirme işlemi yapıldı. Belge yönetim prosedürüne uyum sağlandı.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CEFA9E9-B212-A27A-F7D4-F547CD96D987}"/>
              </a:ext>
            </a:extLst>
          </p:cNvPr>
          <p:cNvSpPr txBox="1"/>
          <p:nvPr/>
        </p:nvSpPr>
        <p:spPr>
          <a:xfrm>
            <a:off x="9019842" y="6575072"/>
            <a:ext cx="246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Belge Yönetimi ve Arşiv Müdürlüğü</a:t>
            </a:r>
          </a:p>
        </p:txBody>
      </p:sp>
      <p:pic>
        <p:nvPicPr>
          <p:cNvPr id="9" name="Resim 8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720A4EE7-4E4A-9DF3-A115-227BD5FBA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1" name="Resim 10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AAA5CF1E-F8C7-1B52-0E04-3EB40D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916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4C75D-8197-B8E5-78D2-477920B4D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3562F26-16D7-F96F-DB40-D8E11CFA9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0005FE1-FD0D-79CF-2F5C-6F2F204DE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9" name="Right Triangle 1034">
            <a:extLst>
              <a:ext uri="{FF2B5EF4-FFF2-40B4-BE49-F238E27FC236}">
                <a16:creationId xmlns:a16="http://schemas.microsoft.com/office/drawing/2014/main" id="{FC396796-0504-3D15-8C5E-9B45258CC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Flowchart: Document 1036">
            <a:extLst>
              <a:ext uri="{FF2B5EF4-FFF2-40B4-BE49-F238E27FC236}">
                <a16:creationId xmlns:a16="http://schemas.microsoft.com/office/drawing/2014/main" id="{90AC7C9F-6EEB-C088-9946-DB0FF2297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9901" y="1485903"/>
            <a:ext cx="6858000" cy="3886199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AD1EA9F7-38EE-868B-C48C-C02AB19CA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1263DD89-7D9C-B2FD-4261-E94EECFE7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0B5D29E1-C1AF-270E-D156-BF6C534B4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7E5EDEC2-AB84-04FC-6D42-A6D69BE81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CAE9C14F-4E07-149F-2BB7-85085F0A7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B6F82B2E-6345-AD98-6423-F57BAA600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3DC50F20-EB07-2A21-8067-360DB52D9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5E9284CF-B51F-7A58-935D-A00E9B7C6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4A5C8B7D-12AC-1B87-57FB-458612DF0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C9B33D22-0134-1A39-833F-8970D1885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A4C80AC1-29C2-6C46-43C9-7FA910F06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754FFEF4-9117-C662-89D1-F421361F5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C330B39D-54F9-8EB2-895B-46E07275E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CA1F6734-68B2-0B8C-FA00-FA0F47AFE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CD56DA90-32EC-243D-DE88-91E4DD45B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C09708E7-A52A-45A0-6A88-B3D1348C2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5232F44D-9033-DFAA-2926-401182E91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09A748FD-0785-4CA0-C707-CE2C354A9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AC89C195-42A0-E930-F262-EA55A3A3B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69A66CE9-16C7-24FE-EDC4-0E1198BE6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Straight Connector 1058">
              <a:extLst>
                <a:ext uri="{FF2B5EF4-FFF2-40B4-BE49-F238E27FC236}">
                  <a16:creationId xmlns:a16="http://schemas.microsoft.com/office/drawing/2014/main" id="{FE542005-7573-4673-0DC9-25154493F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Straight Connector 1059">
              <a:extLst>
                <a:ext uri="{FF2B5EF4-FFF2-40B4-BE49-F238E27FC236}">
                  <a16:creationId xmlns:a16="http://schemas.microsoft.com/office/drawing/2014/main" id="{052BBD1F-5AD3-D5AD-302F-9935AADD9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BDBDAB9E-3B07-833B-7477-11D92AE5D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3093CF51-5F09-EE24-8E1D-5A2345568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AD21E0D4-B1FC-3F25-EE23-4EF71FE21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0354D956-A2BE-17D7-3C6F-185419DD4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F5363DDF-E70C-5200-2631-8D9B9BCEC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01549E94-96D7-E6B1-AD43-8578F5938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C0269435-9BD2-F629-B7E9-DAA4F382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1708C43F-A063-F1F9-B22F-06F0F16F2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5464D004-EA60-1FF6-3C9D-43439EAE5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43" y="92364"/>
            <a:ext cx="10257634" cy="61850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200" b="1">
                <a:solidFill>
                  <a:schemeClr val="tx1"/>
                </a:solidFill>
              </a:rPr>
              <a:t>Üniversite Belge Yönetim Prosedürünün İşleyişi</a:t>
            </a:r>
          </a:p>
        </p:txBody>
      </p:sp>
      <p:sp>
        <p:nvSpPr>
          <p:cNvPr id="16" name="Ok: Aşağı 15">
            <a:extLst>
              <a:ext uri="{FF2B5EF4-FFF2-40B4-BE49-F238E27FC236}">
                <a16:creationId xmlns:a16="http://schemas.microsoft.com/office/drawing/2014/main" id="{A0350823-0117-75AE-896A-D6941788860B}"/>
              </a:ext>
            </a:extLst>
          </p:cNvPr>
          <p:cNvSpPr/>
          <p:nvPr/>
        </p:nvSpPr>
        <p:spPr>
          <a:xfrm>
            <a:off x="2235141" y="2933498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k: Aşağı 16">
            <a:extLst>
              <a:ext uri="{FF2B5EF4-FFF2-40B4-BE49-F238E27FC236}">
                <a16:creationId xmlns:a16="http://schemas.microsoft.com/office/drawing/2014/main" id="{4D39895C-0F4A-D761-379F-942464E9016A}"/>
              </a:ext>
            </a:extLst>
          </p:cNvPr>
          <p:cNvSpPr/>
          <p:nvPr/>
        </p:nvSpPr>
        <p:spPr>
          <a:xfrm rot="16200000">
            <a:off x="3630894" y="2106194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k: Aşağı 17">
            <a:extLst>
              <a:ext uri="{FF2B5EF4-FFF2-40B4-BE49-F238E27FC236}">
                <a16:creationId xmlns:a16="http://schemas.microsoft.com/office/drawing/2014/main" id="{6C834D43-89F3-324C-62D4-847146E86634}"/>
              </a:ext>
            </a:extLst>
          </p:cNvPr>
          <p:cNvSpPr/>
          <p:nvPr/>
        </p:nvSpPr>
        <p:spPr>
          <a:xfrm>
            <a:off x="2239168" y="4770053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AB56AECB-5C02-A80B-9BBA-643C5C211987}"/>
              </a:ext>
            </a:extLst>
          </p:cNvPr>
          <p:cNvGrpSpPr/>
          <p:nvPr/>
        </p:nvGrpSpPr>
        <p:grpSpPr>
          <a:xfrm>
            <a:off x="1223136" y="1570576"/>
            <a:ext cx="2324816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24" name="Dikdörtgen: Köşeleri Yuvarlatılmış 23">
              <a:extLst>
                <a:ext uri="{FF2B5EF4-FFF2-40B4-BE49-F238E27FC236}">
                  <a16:creationId xmlns:a16="http://schemas.microsoft.com/office/drawing/2014/main" id="{C08D101C-36EF-641E-4C61-36D963D99E82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5" name="Dikdörtgen: Köşeleri Yuvarlatılmış 4">
              <a:extLst>
                <a:ext uri="{FF2B5EF4-FFF2-40B4-BE49-F238E27FC236}">
                  <a16:creationId xmlns:a16="http://schemas.microsoft.com/office/drawing/2014/main" id="{DD1F5385-8E2C-20F6-A9D5-F87572542F5B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HAZIRLAMA</a:t>
              </a:r>
              <a:r>
                <a:rPr lang="tr-TR" sz="28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3" name="Grup 32">
            <a:extLst>
              <a:ext uri="{FF2B5EF4-FFF2-40B4-BE49-F238E27FC236}">
                <a16:creationId xmlns:a16="http://schemas.microsoft.com/office/drawing/2014/main" id="{6A8ECDC2-7AEC-F1CB-1EB4-1835F0CDFFD0}"/>
              </a:ext>
            </a:extLst>
          </p:cNvPr>
          <p:cNvGrpSpPr/>
          <p:nvPr/>
        </p:nvGrpSpPr>
        <p:grpSpPr>
          <a:xfrm>
            <a:off x="1224571" y="3354821"/>
            <a:ext cx="2324816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7A370FA0-2438-CF65-0DA0-E54BD7CAE90E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35" name="Dikdörtgen: Köşeleri Yuvarlatılmış 4">
              <a:extLst>
                <a:ext uri="{FF2B5EF4-FFF2-40B4-BE49-F238E27FC236}">
                  <a16:creationId xmlns:a16="http://schemas.microsoft.com/office/drawing/2014/main" id="{5476898F-9DB6-D846-ACE2-62E5BB5AC11E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KONTROL</a:t>
              </a:r>
              <a:endParaRPr lang="tr-TR" sz="2800" kern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4E126A8F-388B-AFB3-1B4D-F7715C81268C}"/>
              </a:ext>
            </a:extLst>
          </p:cNvPr>
          <p:cNvGrpSpPr/>
          <p:nvPr/>
        </p:nvGrpSpPr>
        <p:grpSpPr>
          <a:xfrm>
            <a:off x="1221764" y="5155541"/>
            <a:ext cx="2324816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37" name="Dikdörtgen: Köşeleri Yuvarlatılmış 36">
              <a:extLst>
                <a:ext uri="{FF2B5EF4-FFF2-40B4-BE49-F238E27FC236}">
                  <a16:creationId xmlns:a16="http://schemas.microsoft.com/office/drawing/2014/main" id="{CA7374CE-E58A-824B-15F9-BBF389E3B97C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38" name="Dikdörtgen: Köşeleri Yuvarlatılmış 4">
              <a:extLst>
                <a:ext uri="{FF2B5EF4-FFF2-40B4-BE49-F238E27FC236}">
                  <a16:creationId xmlns:a16="http://schemas.microsoft.com/office/drawing/2014/main" id="{867C1454-E439-0D68-D87B-E6EA0DFF44C2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ONAY</a:t>
              </a:r>
              <a:r>
                <a:rPr lang="tr-TR" sz="28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9" name="Ok: Aşağı 38">
            <a:extLst>
              <a:ext uri="{FF2B5EF4-FFF2-40B4-BE49-F238E27FC236}">
                <a16:creationId xmlns:a16="http://schemas.microsoft.com/office/drawing/2014/main" id="{6898B6D7-BA97-E606-29DB-E50326938551}"/>
              </a:ext>
            </a:extLst>
          </p:cNvPr>
          <p:cNvSpPr/>
          <p:nvPr/>
        </p:nvSpPr>
        <p:spPr>
          <a:xfrm rot="16200000">
            <a:off x="3670524" y="3885142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Ok: Aşağı 39">
            <a:extLst>
              <a:ext uri="{FF2B5EF4-FFF2-40B4-BE49-F238E27FC236}">
                <a16:creationId xmlns:a16="http://schemas.microsoft.com/office/drawing/2014/main" id="{90DFAA75-B6EA-584A-C622-1D75A534EAEE}"/>
              </a:ext>
            </a:extLst>
          </p:cNvPr>
          <p:cNvSpPr/>
          <p:nvPr/>
        </p:nvSpPr>
        <p:spPr>
          <a:xfrm rot="16200000">
            <a:off x="3611713" y="5629343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70272F69-CED3-F51C-ADEB-4B5D841E1132}"/>
              </a:ext>
            </a:extLst>
          </p:cNvPr>
          <p:cNvSpPr txBox="1"/>
          <p:nvPr/>
        </p:nvSpPr>
        <p:spPr>
          <a:xfrm>
            <a:off x="1758190" y="836598"/>
            <a:ext cx="7621807" cy="36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err="1">
                <a:solidFill>
                  <a:srgbClr val="C00000"/>
                </a:solidFill>
              </a:rPr>
              <a:t>ÜBYS’de</a:t>
            </a:r>
            <a:r>
              <a:rPr lang="tr-TR" b="1">
                <a:solidFill>
                  <a:srgbClr val="C00000"/>
                </a:solidFill>
              </a:rPr>
              <a:t> Harici Elektronik Belge Yöntemi ile Belge Onaylanması</a:t>
            </a:r>
          </a:p>
        </p:txBody>
      </p:sp>
      <p:grpSp>
        <p:nvGrpSpPr>
          <p:cNvPr id="44" name="Grup 43">
            <a:extLst>
              <a:ext uri="{FF2B5EF4-FFF2-40B4-BE49-F238E27FC236}">
                <a16:creationId xmlns:a16="http://schemas.microsoft.com/office/drawing/2014/main" id="{7FACD33D-D2D4-B4FF-10A3-DC96A420A971}"/>
              </a:ext>
            </a:extLst>
          </p:cNvPr>
          <p:cNvGrpSpPr/>
          <p:nvPr/>
        </p:nvGrpSpPr>
        <p:grpSpPr>
          <a:xfrm>
            <a:off x="4061419" y="1601667"/>
            <a:ext cx="4933523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45" name="Dikdörtgen: Köşeleri Yuvarlatılmış 44">
              <a:extLst>
                <a:ext uri="{FF2B5EF4-FFF2-40B4-BE49-F238E27FC236}">
                  <a16:creationId xmlns:a16="http://schemas.microsoft.com/office/drawing/2014/main" id="{6CBD395A-65B6-BC2C-6E00-9B6C27DDB585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46" name="Dikdörtgen: Köşeleri Yuvarlatılmış 4">
              <a:extLst>
                <a:ext uri="{FF2B5EF4-FFF2-40B4-BE49-F238E27FC236}">
                  <a16:creationId xmlns:a16="http://schemas.microsoft.com/office/drawing/2014/main" id="{CDD4A7C5-4211-4AF0-5350-3A71F7B387EC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Hazırlayan</a:t>
              </a: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Paraf/İmza</a:t>
              </a:r>
              <a:r>
                <a:rPr lang="tr-TR" sz="28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54" name="Ok: Aşağı 53">
            <a:extLst>
              <a:ext uri="{FF2B5EF4-FFF2-40B4-BE49-F238E27FC236}">
                <a16:creationId xmlns:a16="http://schemas.microsoft.com/office/drawing/2014/main" id="{71A5452A-A375-1C99-AFF5-50634C99CDF6}"/>
              </a:ext>
            </a:extLst>
          </p:cNvPr>
          <p:cNvSpPr/>
          <p:nvPr/>
        </p:nvSpPr>
        <p:spPr>
          <a:xfrm>
            <a:off x="6359980" y="3004957"/>
            <a:ext cx="309777" cy="418926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55" name="Grup 54">
            <a:extLst>
              <a:ext uri="{FF2B5EF4-FFF2-40B4-BE49-F238E27FC236}">
                <a16:creationId xmlns:a16="http://schemas.microsoft.com/office/drawing/2014/main" id="{24E45795-E63A-6403-8367-334C68DDCCD8}"/>
              </a:ext>
            </a:extLst>
          </p:cNvPr>
          <p:cNvGrpSpPr/>
          <p:nvPr/>
        </p:nvGrpSpPr>
        <p:grpSpPr>
          <a:xfrm>
            <a:off x="4061418" y="3441086"/>
            <a:ext cx="4933523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56" name="Dikdörtgen: Köşeleri Yuvarlatılmış 55">
              <a:extLst>
                <a:ext uri="{FF2B5EF4-FFF2-40B4-BE49-F238E27FC236}">
                  <a16:creationId xmlns:a16="http://schemas.microsoft.com/office/drawing/2014/main" id="{95BE8521-7F19-E2E9-730B-160C8BBC3829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57" name="Dikdörtgen: Köşeleri Yuvarlatılmış 4">
              <a:extLst>
                <a:ext uri="{FF2B5EF4-FFF2-40B4-BE49-F238E27FC236}">
                  <a16:creationId xmlns:a16="http://schemas.microsoft.com/office/drawing/2014/main" id="{58AB5CC5-8CD0-C779-4FFD-CEA18AB99F01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Kontrol Eden</a:t>
              </a: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Koordinasyon Parafı</a:t>
              </a:r>
              <a:endParaRPr lang="tr-TR" sz="2800" kern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up 57">
            <a:extLst>
              <a:ext uri="{FF2B5EF4-FFF2-40B4-BE49-F238E27FC236}">
                <a16:creationId xmlns:a16="http://schemas.microsoft.com/office/drawing/2014/main" id="{AE8DC6C0-4D21-B481-9604-F9D35439208E}"/>
              </a:ext>
            </a:extLst>
          </p:cNvPr>
          <p:cNvGrpSpPr/>
          <p:nvPr/>
        </p:nvGrpSpPr>
        <p:grpSpPr>
          <a:xfrm>
            <a:off x="4061417" y="5204530"/>
            <a:ext cx="4933523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59" name="Dikdörtgen: Köşeleri Yuvarlatılmış 58">
              <a:extLst>
                <a:ext uri="{FF2B5EF4-FFF2-40B4-BE49-F238E27FC236}">
                  <a16:creationId xmlns:a16="http://schemas.microsoft.com/office/drawing/2014/main" id="{44101718-4C5F-8D55-9C60-9D1BAE601843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60" name="Dikdörtgen: Köşeleri Yuvarlatılmış 4">
              <a:extLst>
                <a:ext uri="{FF2B5EF4-FFF2-40B4-BE49-F238E27FC236}">
                  <a16:creationId xmlns:a16="http://schemas.microsoft.com/office/drawing/2014/main" id="{D7983B69-C600-0E86-4D99-AB0931F6FFBF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Onaylayan</a:t>
              </a:r>
              <a:endParaRPr lang="tr-TR" sz="2800" b="1" kern="12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İmza</a:t>
              </a:r>
              <a:r>
                <a:rPr lang="tr-TR" sz="28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1" name="Ok: Aşağı 60">
            <a:extLst>
              <a:ext uri="{FF2B5EF4-FFF2-40B4-BE49-F238E27FC236}">
                <a16:creationId xmlns:a16="http://schemas.microsoft.com/office/drawing/2014/main" id="{02D194F9-19B3-7C6F-C17D-B25EFB100B22}"/>
              </a:ext>
            </a:extLst>
          </p:cNvPr>
          <p:cNvSpPr/>
          <p:nvPr/>
        </p:nvSpPr>
        <p:spPr>
          <a:xfrm>
            <a:off x="6398217" y="4835803"/>
            <a:ext cx="271540" cy="306085"/>
          </a:xfrm>
          <a:prstGeom prst="down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" name="Metin kutusu 61">
            <a:extLst>
              <a:ext uri="{FF2B5EF4-FFF2-40B4-BE49-F238E27FC236}">
                <a16:creationId xmlns:a16="http://schemas.microsoft.com/office/drawing/2014/main" id="{7CD30B87-2942-39A9-0732-AB9478587A0E}"/>
              </a:ext>
            </a:extLst>
          </p:cNvPr>
          <p:cNvSpPr txBox="1"/>
          <p:nvPr/>
        </p:nvSpPr>
        <p:spPr>
          <a:xfrm>
            <a:off x="9597169" y="1776644"/>
            <a:ext cx="2148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/>
              <a:t>-</a:t>
            </a:r>
            <a:r>
              <a:rPr lang="tr-TR" sz="2000" b="1"/>
              <a:t>İlgili Birim Personeli</a:t>
            </a:r>
            <a:endParaRPr lang="tr-TR" sz="2400" b="1"/>
          </a:p>
        </p:txBody>
      </p:sp>
      <p:sp>
        <p:nvSpPr>
          <p:cNvPr id="63" name="Metin kutusu 62">
            <a:extLst>
              <a:ext uri="{FF2B5EF4-FFF2-40B4-BE49-F238E27FC236}">
                <a16:creationId xmlns:a16="http://schemas.microsoft.com/office/drawing/2014/main" id="{512C1975-89B5-5C65-9177-E5B8BBD2F729}"/>
              </a:ext>
            </a:extLst>
          </p:cNvPr>
          <p:cNvSpPr txBox="1"/>
          <p:nvPr/>
        </p:nvSpPr>
        <p:spPr>
          <a:xfrm>
            <a:off x="9616547" y="3441788"/>
            <a:ext cx="26132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/>
              <a:t>-Belge Yönetimi ve Arşiv Müdürü</a:t>
            </a:r>
          </a:p>
          <a:p>
            <a:r>
              <a:rPr lang="tr-TR" sz="2000" b="1"/>
              <a:t>-Kalite Koordinatörü</a:t>
            </a:r>
          </a:p>
        </p:txBody>
      </p:sp>
      <p:sp>
        <p:nvSpPr>
          <p:cNvPr id="1024" name="Metin kutusu 1023">
            <a:extLst>
              <a:ext uri="{FF2B5EF4-FFF2-40B4-BE49-F238E27FC236}">
                <a16:creationId xmlns:a16="http://schemas.microsoft.com/office/drawing/2014/main" id="{016090B7-8211-ABB6-B554-9311AA0A428F}"/>
              </a:ext>
            </a:extLst>
          </p:cNvPr>
          <p:cNvSpPr txBox="1"/>
          <p:nvPr/>
        </p:nvSpPr>
        <p:spPr>
          <a:xfrm>
            <a:off x="9690348" y="5346341"/>
            <a:ext cx="2148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/>
              <a:t>-</a:t>
            </a:r>
            <a:r>
              <a:rPr lang="tr-TR" sz="2000" b="1"/>
              <a:t>İlgili Birim Yöneticisi</a:t>
            </a:r>
            <a:endParaRPr lang="tr-TR" sz="2400" b="1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5173CC3-A8E8-F6C8-6794-91910FA67FE0}"/>
              </a:ext>
            </a:extLst>
          </p:cNvPr>
          <p:cNvSpPr txBox="1"/>
          <p:nvPr/>
        </p:nvSpPr>
        <p:spPr>
          <a:xfrm>
            <a:off x="9019842" y="6575072"/>
            <a:ext cx="246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Belge Yönetimi ve Arşiv Müdürlüğü</a:t>
            </a:r>
          </a:p>
        </p:txBody>
      </p:sp>
      <p:pic>
        <p:nvPicPr>
          <p:cNvPr id="8" name="Resim 7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85D37B57-B696-F8A7-687E-095C9A5E4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0DB47020-58D0-5748-A0FF-0A8D81F14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503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9E39C-5B06-E4D9-53DA-EDC9D3D2E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5132010-6D25-7DC2-10D3-CF3DC7CD9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97D9AE9-E139-699C-FAC6-9AF29902A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9" name="Right Triangle 1034">
            <a:extLst>
              <a:ext uri="{FF2B5EF4-FFF2-40B4-BE49-F238E27FC236}">
                <a16:creationId xmlns:a16="http://schemas.microsoft.com/office/drawing/2014/main" id="{847709EC-950A-09BB-3E1E-AC7270464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Flowchart: Document 1036">
            <a:extLst>
              <a:ext uri="{FF2B5EF4-FFF2-40B4-BE49-F238E27FC236}">
                <a16:creationId xmlns:a16="http://schemas.microsoft.com/office/drawing/2014/main" id="{703ABA76-9128-9E67-0AD5-1F251024A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9901" y="1485903"/>
            <a:ext cx="6858000" cy="3886199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272B08B8-3D4F-489F-EDE2-5CAC6CED9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DA0736F6-AE08-DB58-4B3D-229434C1C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82445FDB-542C-708C-4C72-B2A857911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45B5E989-DA3E-BE32-C1E4-D03F4E3A1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6C33A14B-6279-C642-ABF1-7E1D7E435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DA236B18-78D7-B87A-C805-A3A257870D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2CDD0441-C5AB-398F-3FE5-D08F6F537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265BE2D9-406D-8FC1-0026-4F3F3D610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4B8EE183-3B96-4DC1-AA22-44BD81A78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F736ABAB-D00A-8A1B-748A-EE8258A9A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B079DC77-78C7-28BB-65B7-84FBCFBD51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BFB633FC-5B46-97DF-A0BF-F77DBD0D9B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0D28F13A-C0E5-AC7C-B447-AC16E484A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5DA5EFA8-3F70-60CE-C5B3-7B6676328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E64CBD98-F14D-0C25-6F93-CCE8E0A40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268D7B00-A4E7-00BE-2310-737CF88FB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F652D3A2-DB6E-4C95-6584-F707C8514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FB5C87A8-1436-EACD-B9B8-991F56964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15DF7204-1BBE-A454-8A51-78C0A6C47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739CEB76-F6AC-0C3E-4165-444714BC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Straight Connector 1058">
              <a:extLst>
                <a:ext uri="{FF2B5EF4-FFF2-40B4-BE49-F238E27FC236}">
                  <a16:creationId xmlns:a16="http://schemas.microsoft.com/office/drawing/2014/main" id="{AD506CBA-7E0E-2A61-D903-507B7B6DD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Straight Connector 1059">
              <a:extLst>
                <a:ext uri="{FF2B5EF4-FFF2-40B4-BE49-F238E27FC236}">
                  <a16:creationId xmlns:a16="http://schemas.microsoft.com/office/drawing/2014/main" id="{E65277BE-8033-6065-5C07-01ED0553B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FBF8A5A3-0853-9F45-5EBC-858DA3F8C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80E86D2A-A747-7CA6-77CE-6B2505FCE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9D98BD2C-0B94-EEB8-D2A3-E0EDB7E44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F3420246-FB07-768F-4301-2FBB8A22B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E2A9DB46-2C1F-B08F-2CBA-3987C6861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4E86EDD9-0CDE-50A5-C23F-81627F2F7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17BEF9BD-832D-5C99-23D7-55438463A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42ECF6AB-F8DE-852B-0D4E-48234FD9A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2C6BAD20-31AF-E013-B713-88D7EB46E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15" y="238646"/>
            <a:ext cx="10850049" cy="52267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200" b="1">
                <a:solidFill>
                  <a:schemeClr val="tx1"/>
                </a:solidFill>
              </a:rPr>
              <a:t>Üniversite Belge Yönetim Prosedürünün İşleyişi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23277601-99FD-F018-028D-EA5BEDA9CA39}"/>
              </a:ext>
            </a:extLst>
          </p:cNvPr>
          <p:cNvGrpSpPr/>
          <p:nvPr/>
        </p:nvGrpSpPr>
        <p:grpSpPr>
          <a:xfrm>
            <a:off x="728864" y="1615406"/>
            <a:ext cx="4933523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7" name="Dikdörtgen: Köşeleri Yuvarlatılmış 6">
              <a:extLst>
                <a:ext uri="{FF2B5EF4-FFF2-40B4-BE49-F238E27FC236}">
                  <a16:creationId xmlns:a16="http://schemas.microsoft.com/office/drawing/2014/main" id="{6A749AA8-F3D3-87D1-9D8E-32D2FBFB4AC1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8" name="Dikdörtgen: Köşeleri Yuvarlatılmış 4">
              <a:extLst>
                <a:ext uri="{FF2B5EF4-FFF2-40B4-BE49-F238E27FC236}">
                  <a16:creationId xmlns:a16="http://schemas.microsoft.com/office/drawing/2014/main" id="{2E1C5EE1-1439-F570-E827-BB7B7AF2750A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400" b="1" kern="120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Tüm birimlerde numaralandırma ve biçimlendirme işlemi tamamlanacak </a:t>
              </a:r>
            </a:p>
          </p:txBody>
        </p:sp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819452BF-D36E-6864-132A-3D8182F472F0}"/>
              </a:ext>
            </a:extLst>
          </p:cNvPr>
          <p:cNvGrpSpPr/>
          <p:nvPr/>
        </p:nvGrpSpPr>
        <p:grpSpPr>
          <a:xfrm>
            <a:off x="724080" y="3441086"/>
            <a:ext cx="4933523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1" name="Dikdörtgen: Köşeleri Yuvarlatılmış 10">
              <a:extLst>
                <a:ext uri="{FF2B5EF4-FFF2-40B4-BE49-F238E27FC236}">
                  <a16:creationId xmlns:a16="http://schemas.microsoft.com/office/drawing/2014/main" id="{4DAABB25-327D-F874-DF0C-4911DD643606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2" name="Dikdörtgen: Köşeleri Yuvarlatılmış 4">
              <a:extLst>
                <a:ext uri="{FF2B5EF4-FFF2-40B4-BE49-F238E27FC236}">
                  <a16:creationId xmlns:a16="http://schemas.microsoft.com/office/drawing/2014/main" id="{97492060-7BB4-559B-13D5-CE840CC3ED4B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Kullanımda olan belgelerin</a:t>
              </a:r>
              <a:r>
                <a:rPr lang="tr-TR" sz="2800" b="1" kern="120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onay süreçleri ÜBYS üzerinden toplu gerçekleştirilecek</a:t>
              </a:r>
              <a:endParaRPr lang="tr-TR" sz="2800" kern="12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up 12">
            <a:extLst>
              <a:ext uri="{FF2B5EF4-FFF2-40B4-BE49-F238E27FC236}">
                <a16:creationId xmlns:a16="http://schemas.microsoft.com/office/drawing/2014/main" id="{5644348F-F6DC-C9AF-CFBB-BE2FE69E6DB3}"/>
              </a:ext>
            </a:extLst>
          </p:cNvPr>
          <p:cNvGrpSpPr/>
          <p:nvPr/>
        </p:nvGrpSpPr>
        <p:grpSpPr>
          <a:xfrm>
            <a:off x="6771027" y="3498493"/>
            <a:ext cx="4933523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4" name="Dikdörtgen: Köşeleri Yuvarlatılmış 13">
              <a:extLst>
                <a:ext uri="{FF2B5EF4-FFF2-40B4-BE49-F238E27FC236}">
                  <a16:creationId xmlns:a16="http://schemas.microsoft.com/office/drawing/2014/main" id="{8FA9917B-D282-96CA-9FE0-10BC8F2C767E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5" name="Dikdörtgen: Köşeleri Yuvarlatılmış 4">
              <a:extLst>
                <a:ext uri="{FF2B5EF4-FFF2-40B4-BE49-F238E27FC236}">
                  <a16:creationId xmlns:a16="http://schemas.microsoft.com/office/drawing/2014/main" id="{5BDB13BF-9445-FF78-E9A6-330181D9C383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Birimlerimizin logo kullanımı ile ilgili çalışma yapılacak</a:t>
              </a:r>
              <a:endParaRPr lang="tr-TR" sz="2800" kern="12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up 15">
            <a:extLst>
              <a:ext uri="{FF2B5EF4-FFF2-40B4-BE49-F238E27FC236}">
                <a16:creationId xmlns:a16="http://schemas.microsoft.com/office/drawing/2014/main" id="{5421E16A-C950-7FAF-5A56-0571BA902F43}"/>
              </a:ext>
            </a:extLst>
          </p:cNvPr>
          <p:cNvGrpSpPr/>
          <p:nvPr/>
        </p:nvGrpSpPr>
        <p:grpSpPr>
          <a:xfrm>
            <a:off x="6693660" y="1634687"/>
            <a:ext cx="4933523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7" name="Dikdörtgen: Köşeleri Yuvarlatılmış 16">
              <a:extLst>
                <a:ext uri="{FF2B5EF4-FFF2-40B4-BE49-F238E27FC236}">
                  <a16:creationId xmlns:a16="http://schemas.microsoft.com/office/drawing/2014/main" id="{243D8B97-B265-5541-1D0C-74B6E19DAA8F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8" name="Dikdörtgen: Köşeleri Yuvarlatılmış 4">
              <a:extLst>
                <a:ext uri="{FF2B5EF4-FFF2-40B4-BE49-F238E27FC236}">
                  <a16:creationId xmlns:a16="http://schemas.microsoft.com/office/drawing/2014/main" id="{D51DA42D-1BD4-5F7D-DC48-53710D7C2CBE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Belge Yönetimi İş Akış süreçleri birimlerimiz ile paylaşılacak</a:t>
              </a:r>
              <a:endParaRPr lang="tr-TR" sz="2800" kern="12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up 18">
            <a:extLst>
              <a:ext uri="{FF2B5EF4-FFF2-40B4-BE49-F238E27FC236}">
                <a16:creationId xmlns:a16="http://schemas.microsoft.com/office/drawing/2014/main" id="{C0CF0D34-6457-2DE5-55B4-08561E5B3389}"/>
              </a:ext>
            </a:extLst>
          </p:cNvPr>
          <p:cNvGrpSpPr/>
          <p:nvPr/>
        </p:nvGrpSpPr>
        <p:grpSpPr>
          <a:xfrm>
            <a:off x="4049796" y="5219485"/>
            <a:ext cx="4933523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20" name="Dikdörtgen: Köşeleri Yuvarlatılmış 19">
              <a:extLst>
                <a:ext uri="{FF2B5EF4-FFF2-40B4-BE49-F238E27FC236}">
                  <a16:creationId xmlns:a16="http://schemas.microsoft.com/office/drawing/2014/main" id="{D6507BCD-25F7-3132-61F4-BDBDE9DF952C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1" name="Dikdörtgen: Köşeleri Yuvarlatılmış 4">
              <a:extLst>
                <a:ext uri="{FF2B5EF4-FFF2-40B4-BE49-F238E27FC236}">
                  <a16:creationId xmlns:a16="http://schemas.microsoft.com/office/drawing/2014/main" id="{740B8577-67DE-0F44-D59A-D423972658A8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Yeni hazırlanacak belgelerde belge yönetim prosedürü esas alınacak</a:t>
              </a:r>
              <a:endParaRPr lang="tr-TR" sz="2800" kern="12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4CA35A93-5DA1-D95F-0771-BEF466301D8B}"/>
              </a:ext>
            </a:extLst>
          </p:cNvPr>
          <p:cNvSpPr txBox="1"/>
          <p:nvPr/>
        </p:nvSpPr>
        <p:spPr>
          <a:xfrm>
            <a:off x="1832648" y="842091"/>
            <a:ext cx="8795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>
                <a:solidFill>
                  <a:srgbClr val="0070C0"/>
                </a:solidFill>
              </a:rPr>
              <a:t> Gelecek Planları ve Neler Yapılacak?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3B34110-048C-F0A7-94F5-F32E1D8F2202}"/>
              </a:ext>
            </a:extLst>
          </p:cNvPr>
          <p:cNvSpPr txBox="1"/>
          <p:nvPr/>
        </p:nvSpPr>
        <p:spPr>
          <a:xfrm>
            <a:off x="9019842" y="6575072"/>
            <a:ext cx="246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Belge Yönetimi ve Arşiv Müdürlüğü</a:t>
            </a:r>
          </a:p>
        </p:txBody>
      </p:sp>
      <p:pic>
        <p:nvPicPr>
          <p:cNvPr id="24" name="Resim 23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51ADBD54-4EA4-D199-315B-C9371A29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26" name="Resim 25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50E83A4F-B0EC-B68E-ACEC-6E7DAA7EC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090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3EEC-3755-E62B-B7C9-6B8D8ECC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>
            <a:extLst>
              <a:ext uri="{FF2B5EF4-FFF2-40B4-BE49-F238E27FC236}">
                <a16:creationId xmlns:a16="http://schemas.microsoft.com/office/drawing/2014/main" id="{0A218B0E-1E4C-7665-08C4-CC7B4264076C}"/>
              </a:ext>
            </a:extLst>
          </p:cNvPr>
          <p:cNvSpPr txBox="1">
            <a:spLocks/>
          </p:cNvSpPr>
          <p:nvPr/>
        </p:nvSpPr>
        <p:spPr bwMode="gray">
          <a:xfrm>
            <a:off x="1566104" y="3066152"/>
            <a:ext cx="9438288" cy="1741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6600" b="1">
                <a:solidFill>
                  <a:srgbClr val="C00000"/>
                </a:solidFill>
                <a:latin typeface="Times New Roman"/>
                <a:cs typeface="Times New Roman"/>
              </a:rPr>
              <a:t>Teşekkürler</a:t>
            </a:r>
            <a:endParaRPr lang="tr-TR" sz="8000" b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BB8A3710-A6E5-F3E7-03DE-FFAFB9F8386E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46CF3B19-85C3-925E-D344-BCFC3A686D05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FEC43B3-B8EE-DD69-C2E7-136B1F1D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CED91216-34DA-DAF1-F447-0E3AB79AF981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033EAE1-AC1A-910E-737C-0BA9C45D6D2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428EC27B-DB7C-14F6-FF52-5EA1CF1654B9}"/>
              </a:ext>
            </a:extLst>
          </p:cNvPr>
          <p:cNvSpPr txBox="1">
            <a:spLocks/>
          </p:cNvSpPr>
          <p:nvPr/>
        </p:nvSpPr>
        <p:spPr bwMode="gray">
          <a:xfrm>
            <a:off x="1681656" y="5168405"/>
            <a:ext cx="9438288" cy="1338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b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2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0"/>
              </a:spcBef>
              <a:defRPr/>
            </a:pPr>
            <a:r>
              <a:rPr lang="tr-TR" sz="1400" b="1">
                <a:solidFill>
                  <a:schemeClr val="tx1"/>
                </a:solidFill>
                <a:latin typeface="Segoe UI"/>
                <a:cs typeface="Segoe UI"/>
              </a:rPr>
              <a:t>Genel Sekreterlik</a:t>
            </a:r>
            <a:endParaRPr lang="en-US" sz="1400" b="1">
              <a:solidFill>
                <a:schemeClr val="tx1"/>
              </a:solidFill>
              <a:latin typeface="Segoe UI"/>
              <a:cs typeface="Segoe UI"/>
            </a:endParaRPr>
          </a:p>
          <a:p>
            <a:pPr algn="ctr">
              <a:spcBef>
                <a:spcPts val="0"/>
              </a:spcBef>
              <a:defRPr/>
            </a:pPr>
            <a:r>
              <a:rPr lang="tr-TR" sz="1400" b="1">
                <a:solidFill>
                  <a:schemeClr val="tx1"/>
                </a:solidFill>
                <a:latin typeface="Segoe UI"/>
                <a:cs typeface="Segoe UI"/>
              </a:rPr>
              <a:t>Belge Yönetimi Ve Arşiv Müdürlüğü</a:t>
            </a:r>
            <a:endParaRPr lang="en-US" sz="1400" b="1">
              <a:solidFill>
                <a:schemeClr val="tx1"/>
              </a:solidFill>
              <a:latin typeface="Segoe UI"/>
              <a:cs typeface="Segoe UI"/>
            </a:endParaRPr>
          </a:p>
        </p:txBody>
      </p:sp>
      <p:pic>
        <p:nvPicPr>
          <p:cNvPr id="9" name="Resim 8" descr="kişi, şahıs, iç mekan içeren bir resim&#10;&#10;Açıklama otomatik olarak oluşturuldu">
            <a:extLst>
              <a:ext uri="{FF2B5EF4-FFF2-40B4-BE49-F238E27FC236}">
                <a16:creationId xmlns:a16="http://schemas.microsoft.com/office/drawing/2014/main" id="{30D7E373-EADE-153F-496B-80219F846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183" y="1626964"/>
            <a:ext cx="2864089" cy="1878431"/>
          </a:xfrm>
          <a:prstGeom prst="rect">
            <a:avLst/>
          </a:prstGeom>
        </p:spPr>
      </p:pic>
      <p:pic>
        <p:nvPicPr>
          <p:cNvPr id="12" name="Resim 11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EE9F3BEC-72DF-5ACD-8CE1-B1A90FC66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512" y="1304301"/>
            <a:ext cx="2943885" cy="2201242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A61C2F52-CC9D-F2E2-B06A-5BD973D23727}"/>
              </a:ext>
            </a:extLst>
          </p:cNvPr>
          <p:cNvSpPr txBox="1"/>
          <p:nvPr/>
        </p:nvSpPr>
        <p:spPr>
          <a:xfrm>
            <a:off x="1538148" y="4644882"/>
            <a:ext cx="9496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b="1" i="1">
                <a:solidFill>
                  <a:schemeClr val="accent1"/>
                </a:solidFill>
                <a:latin typeface="+mj-lt"/>
              </a:rPr>
              <a:t>"Düzenli belgeler, güçlü bir kalite sistemi demektir."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C501B62-23E4-2767-7E16-E440EEE493E0}"/>
              </a:ext>
            </a:extLst>
          </p:cNvPr>
          <p:cNvSpPr txBox="1"/>
          <p:nvPr/>
        </p:nvSpPr>
        <p:spPr>
          <a:xfrm>
            <a:off x="1733909" y="5055080"/>
            <a:ext cx="1043508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800" b="1" i="1">
                <a:solidFill>
                  <a:srgbClr val="2F5597"/>
                </a:solidFill>
                <a:latin typeface="Posterama"/>
                <a:cs typeface="Posterama"/>
              </a:rPr>
              <a:t>«Etkili belge yönetimi kurumumuzu geleceğe taşır.»</a:t>
            </a:r>
            <a:endParaRPr lang="tr-TR" sz="28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277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3EEC-3755-E62B-B7C9-6B8D8ECC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BB8A3710-A6E5-F3E7-03DE-FFAFB9F8386E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46CF3B19-85C3-925E-D344-BCFC3A686D05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CED91216-34DA-DAF1-F447-0E3AB79AF981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033EAE1-AC1A-910E-737C-0BA9C45D6D2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Resim 9" descr="metin, ekran görüntüsü, yazı tipi, daire içeren bir resim&#10;&#10;Açıklama otomatik olarak oluşturuldu">
            <a:extLst>
              <a:ext uri="{FF2B5EF4-FFF2-40B4-BE49-F238E27FC236}">
                <a16:creationId xmlns:a16="http://schemas.microsoft.com/office/drawing/2014/main" id="{F2E3DECD-E238-6780-6468-A2DBF7D3FE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67" t="36078" r="24180" b="13136"/>
          <a:stretch/>
        </p:blipFill>
        <p:spPr>
          <a:xfrm>
            <a:off x="5021149" y="4459736"/>
            <a:ext cx="2144911" cy="2042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Resim 13" descr="grafik, grafik tasarım, yaratıcılık, sanat içeren bir resim&#10;&#10;Açıklama otomatik olarak oluşturuldu">
            <a:extLst>
              <a:ext uri="{FF2B5EF4-FFF2-40B4-BE49-F238E27FC236}">
                <a16:creationId xmlns:a16="http://schemas.microsoft.com/office/drawing/2014/main" id="{C4AF8129-BF85-F37A-7948-D70E2F997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411" y="4599857"/>
            <a:ext cx="1208597" cy="1195118"/>
          </a:xfrm>
          <a:prstGeom prst="rect">
            <a:avLst/>
          </a:prstGeom>
        </p:spPr>
      </p:pic>
      <p:pic>
        <p:nvPicPr>
          <p:cNvPr id="15" name="Resim 14" descr="simge, sembol, grafik, karmin, bayrak içeren bir resim&#10;&#10;Açıklama otomatik olarak oluşturuldu">
            <a:extLst>
              <a:ext uri="{FF2B5EF4-FFF2-40B4-BE49-F238E27FC236}">
                <a16:creationId xmlns:a16="http://schemas.microsoft.com/office/drawing/2014/main" id="{07558084-E028-9C76-EC08-C3620E14C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650" y="4930668"/>
            <a:ext cx="800281" cy="109178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C8F7F306-22FE-DDF6-7A83-AC18EE8AE67D}"/>
              </a:ext>
            </a:extLst>
          </p:cNvPr>
          <p:cNvSpPr txBox="1">
            <a:spLocks/>
          </p:cNvSpPr>
          <p:nvPr/>
        </p:nvSpPr>
        <p:spPr bwMode="gray">
          <a:xfrm>
            <a:off x="1149160" y="3023019"/>
            <a:ext cx="9912740" cy="12094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tr-TR" sz="4000" b="1">
                <a:solidFill>
                  <a:srgbClr val="5EB8C2"/>
                </a:solidFill>
                <a:latin typeface="Times New Roman"/>
                <a:cs typeface="Times New Roman"/>
              </a:rPr>
              <a:t>KATILIMINIZ İÇİN TEŞEKKÜR EDERİZ</a:t>
            </a:r>
          </a:p>
          <a:p>
            <a:pPr algn="ctr">
              <a:defRPr/>
            </a:pPr>
            <a:r>
              <a:rPr lang="tr-TR" sz="4000" b="1">
                <a:solidFill>
                  <a:srgbClr val="C00000"/>
                </a:solidFill>
                <a:latin typeface="Times New Roman"/>
                <a:cs typeface="Times New Roman"/>
              </a:rPr>
              <a:t>MEMNUNİYET ANKETİ</a:t>
            </a:r>
            <a:endParaRPr lang="tr-TR"/>
          </a:p>
        </p:txBody>
      </p:sp>
      <p:pic>
        <p:nvPicPr>
          <p:cNvPr id="20" name="Resim 19" descr="grafik, yazı tipi, grafik tasarım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5A169600-F4C5-EE0D-06E2-1A94403DD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6" y="1300957"/>
            <a:ext cx="5888925" cy="1882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5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3EEC-3755-E62B-B7C9-6B8D8ECC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 18">
            <a:extLst>
              <a:ext uri="{FF2B5EF4-FFF2-40B4-BE49-F238E27FC236}">
                <a16:creationId xmlns:a16="http://schemas.microsoft.com/office/drawing/2014/main" id="{4D1A5C89-86B2-8A46-0C76-F56043C59297}"/>
              </a:ext>
            </a:extLst>
          </p:cNvPr>
          <p:cNvGrpSpPr/>
          <p:nvPr/>
        </p:nvGrpSpPr>
        <p:grpSpPr>
          <a:xfrm rot="-5400000">
            <a:off x="-2861094" y="2870924"/>
            <a:ext cx="6902930" cy="1171466"/>
            <a:chOff x="0" y="-4547"/>
            <a:chExt cx="12222552" cy="1113957"/>
          </a:xfrm>
        </p:grpSpPr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89C3C476-7861-075B-448E-F629464848A7}"/>
                </a:ext>
              </a:extLst>
            </p:cNvPr>
            <p:cNvSpPr/>
            <p:nvPr/>
          </p:nvSpPr>
          <p:spPr>
            <a:xfrm>
              <a:off x="0" y="-4547"/>
              <a:ext cx="4857190" cy="1104862"/>
            </a:xfrm>
            <a:custGeom>
              <a:avLst/>
              <a:gdLst>
                <a:gd name="connsiteX0" fmla="*/ 12452 w 3519690"/>
                <a:gd name="connsiteY0" fmla="*/ 890686 h 896496"/>
                <a:gd name="connsiteX1" fmla="*/ 12452 w 3519690"/>
                <a:gd name="connsiteY1" fmla="*/ 12451 h 896496"/>
                <a:gd name="connsiteX2" fmla="*/ 3030752 w 3519690"/>
                <a:gd name="connsiteY2" fmla="*/ 12451 h 896496"/>
                <a:gd name="connsiteX3" fmla="*/ 3515540 w 3519690"/>
                <a:gd name="connsiteY3" fmla="*/ 890686 h 89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9690" h="896496">
                  <a:moveTo>
                    <a:pt x="12452" y="890686"/>
                  </a:moveTo>
                  <a:lnTo>
                    <a:pt x="12452" y="12451"/>
                  </a:lnTo>
                  <a:lnTo>
                    <a:pt x="3030752" y="12451"/>
                  </a:lnTo>
                  <a:lnTo>
                    <a:pt x="3515540" y="890686"/>
                  </a:lnTo>
                  <a:close/>
                </a:path>
              </a:pathLst>
            </a:custGeom>
            <a:solidFill>
              <a:srgbClr val="373545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erbest Form: Şekil 10">
              <a:extLst>
                <a:ext uri="{FF2B5EF4-FFF2-40B4-BE49-F238E27FC236}">
                  <a16:creationId xmlns:a16="http://schemas.microsoft.com/office/drawing/2014/main" id="{2727C1AB-2FF9-5437-BC2E-480185A0B1D0}"/>
                </a:ext>
              </a:extLst>
            </p:cNvPr>
            <p:cNvSpPr/>
            <p:nvPr/>
          </p:nvSpPr>
          <p:spPr>
            <a:xfrm>
              <a:off x="7865706" y="-4547"/>
              <a:ext cx="4356846" cy="1104862"/>
            </a:xfrm>
            <a:custGeom>
              <a:avLst/>
              <a:gdLst>
                <a:gd name="connsiteX0" fmla="*/ 3429208 w 3436678"/>
                <a:gd name="connsiteY0" fmla="*/ 12451 h 896496"/>
                <a:gd name="connsiteX1" fmla="*/ 3429208 w 3436678"/>
                <a:gd name="connsiteY1" fmla="*/ 889026 h 896496"/>
                <a:gd name="connsiteX2" fmla="*/ 497239 w 3436678"/>
                <a:gd name="connsiteY2" fmla="*/ 889026 h 896496"/>
                <a:gd name="connsiteX3" fmla="*/ 12452 w 3436678"/>
                <a:gd name="connsiteY3" fmla="*/ 12451 h 89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6678" h="896496">
                  <a:moveTo>
                    <a:pt x="3429208" y="12451"/>
                  </a:moveTo>
                  <a:lnTo>
                    <a:pt x="3429208" y="889026"/>
                  </a:lnTo>
                  <a:lnTo>
                    <a:pt x="497239" y="889026"/>
                  </a:lnTo>
                  <a:lnTo>
                    <a:pt x="12452" y="12451"/>
                  </a:lnTo>
                  <a:close/>
                </a:path>
              </a:pathLst>
            </a:custGeom>
            <a:solidFill>
              <a:srgbClr val="373545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Serbest Form: Şekil 12">
              <a:extLst>
                <a:ext uri="{FF2B5EF4-FFF2-40B4-BE49-F238E27FC236}">
                  <a16:creationId xmlns:a16="http://schemas.microsoft.com/office/drawing/2014/main" id="{77012C4B-BE0B-1B21-9A02-AB62B59FB6AA}"/>
                </a:ext>
              </a:extLst>
            </p:cNvPr>
            <p:cNvSpPr/>
            <p:nvPr/>
          </p:nvSpPr>
          <p:spPr>
            <a:xfrm>
              <a:off x="5840521" y="4548"/>
              <a:ext cx="1041854" cy="1104862"/>
            </a:xfrm>
            <a:custGeom>
              <a:avLst/>
              <a:gdLst>
                <a:gd name="connsiteX0" fmla="*/ 0 w 1225138"/>
                <a:gd name="connsiteY0" fmla="*/ 0 h 1542664"/>
                <a:gd name="connsiteX1" fmla="*/ 330265 w 1225138"/>
                <a:gd name="connsiteY1" fmla="*/ 0 h 1542664"/>
                <a:gd name="connsiteX2" fmla="*/ 1225138 w 1225138"/>
                <a:gd name="connsiteY2" fmla="*/ 1542664 h 1542664"/>
                <a:gd name="connsiteX3" fmla="*/ 895208 w 1225138"/>
                <a:gd name="connsiteY3" fmla="*/ 1542664 h 1542664"/>
                <a:gd name="connsiteX4" fmla="*/ 0 w 1225138"/>
                <a:gd name="connsiteY4" fmla="*/ 0 h 154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138" h="1542664">
                  <a:moveTo>
                    <a:pt x="0" y="0"/>
                  </a:moveTo>
                  <a:lnTo>
                    <a:pt x="330265" y="0"/>
                  </a:lnTo>
                  <a:lnTo>
                    <a:pt x="1225138" y="1542664"/>
                  </a:lnTo>
                  <a:lnTo>
                    <a:pt x="895208" y="1542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112A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Serbest Form: Şekil 17">
              <a:extLst>
                <a:ext uri="{FF2B5EF4-FFF2-40B4-BE49-F238E27FC236}">
                  <a16:creationId xmlns:a16="http://schemas.microsoft.com/office/drawing/2014/main" id="{33AD40AF-D077-4CDA-600C-834EAAB328E6}"/>
                </a:ext>
              </a:extLst>
            </p:cNvPr>
            <p:cNvSpPr/>
            <p:nvPr/>
          </p:nvSpPr>
          <p:spPr>
            <a:xfrm>
              <a:off x="5495731" y="4548"/>
              <a:ext cx="1041854" cy="1100315"/>
            </a:xfrm>
            <a:custGeom>
              <a:avLst/>
              <a:gdLst>
                <a:gd name="connsiteX0" fmla="*/ 0 w 1217675"/>
                <a:gd name="connsiteY0" fmla="*/ 0 h 1542668"/>
                <a:gd name="connsiteX1" fmla="*/ 330287 w 1217675"/>
                <a:gd name="connsiteY1" fmla="*/ 0 h 1542668"/>
                <a:gd name="connsiteX2" fmla="*/ 1217675 w 1217675"/>
                <a:gd name="connsiteY2" fmla="*/ 1542668 h 1542668"/>
                <a:gd name="connsiteX3" fmla="*/ 888533 w 1217675"/>
                <a:gd name="connsiteY3" fmla="*/ 1542668 h 1542668"/>
                <a:gd name="connsiteX4" fmla="*/ 0 w 1217675"/>
                <a:gd name="connsiteY4" fmla="*/ 0 h 1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75" h="1542668">
                  <a:moveTo>
                    <a:pt x="0" y="0"/>
                  </a:moveTo>
                  <a:lnTo>
                    <a:pt x="330287" y="0"/>
                  </a:lnTo>
                  <a:lnTo>
                    <a:pt x="1217675" y="1542668"/>
                  </a:lnTo>
                  <a:lnTo>
                    <a:pt x="888533" y="1542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B6C0"/>
            </a:solidFill>
            <a:ln w="9525" cap="flat">
              <a:solidFill>
                <a:srgbClr val="75BDA7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up 25">
            <a:extLst>
              <a:ext uri="{FF2B5EF4-FFF2-40B4-BE49-F238E27FC236}">
                <a16:creationId xmlns:a16="http://schemas.microsoft.com/office/drawing/2014/main" id="{710112B6-050D-77D2-BC3A-D8F364588918}"/>
              </a:ext>
            </a:extLst>
          </p:cNvPr>
          <p:cNvGrpSpPr/>
          <p:nvPr/>
        </p:nvGrpSpPr>
        <p:grpSpPr>
          <a:xfrm rot="-5400000">
            <a:off x="8151962" y="2870925"/>
            <a:ext cx="6902930" cy="1171466"/>
            <a:chOff x="0" y="-4547"/>
            <a:chExt cx="12222552" cy="1113957"/>
          </a:xfrm>
        </p:grpSpPr>
        <p:sp>
          <p:nvSpPr>
            <p:cNvPr id="27" name="Serbest Form: Şekil 26">
              <a:extLst>
                <a:ext uri="{FF2B5EF4-FFF2-40B4-BE49-F238E27FC236}">
                  <a16:creationId xmlns:a16="http://schemas.microsoft.com/office/drawing/2014/main" id="{E4A489F3-7F5E-2CA1-F6DF-796CBC5D4037}"/>
                </a:ext>
              </a:extLst>
            </p:cNvPr>
            <p:cNvSpPr/>
            <p:nvPr/>
          </p:nvSpPr>
          <p:spPr>
            <a:xfrm>
              <a:off x="0" y="-4547"/>
              <a:ext cx="4857190" cy="1104862"/>
            </a:xfrm>
            <a:custGeom>
              <a:avLst/>
              <a:gdLst>
                <a:gd name="connsiteX0" fmla="*/ 12452 w 3519690"/>
                <a:gd name="connsiteY0" fmla="*/ 890686 h 896496"/>
                <a:gd name="connsiteX1" fmla="*/ 12452 w 3519690"/>
                <a:gd name="connsiteY1" fmla="*/ 12451 h 896496"/>
                <a:gd name="connsiteX2" fmla="*/ 3030752 w 3519690"/>
                <a:gd name="connsiteY2" fmla="*/ 12451 h 896496"/>
                <a:gd name="connsiteX3" fmla="*/ 3515540 w 3519690"/>
                <a:gd name="connsiteY3" fmla="*/ 890686 h 89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9690" h="896496">
                  <a:moveTo>
                    <a:pt x="12452" y="890686"/>
                  </a:moveTo>
                  <a:lnTo>
                    <a:pt x="12452" y="12451"/>
                  </a:lnTo>
                  <a:lnTo>
                    <a:pt x="3030752" y="12451"/>
                  </a:lnTo>
                  <a:lnTo>
                    <a:pt x="3515540" y="890686"/>
                  </a:lnTo>
                  <a:close/>
                </a:path>
              </a:pathLst>
            </a:custGeom>
            <a:solidFill>
              <a:srgbClr val="373545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Serbest Form: Şekil 27">
              <a:extLst>
                <a:ext uri="{FF2B5EF4-FFF2-40B4-BE49-F238E27FC236}">
                  <a16:creationId xmlns:a16="http://schemas.microsoft.com/office/drawing/2014/main" id="{1E169CCE-D6AD-0D5B-92B0-8A78949E45BF}"/>
                </a:ext>
              </a:extLst>
            </p:cNvPr>
            <p:cNvSpPr/>
            <p:nvPr/>
          </p:nvSpPr>
          <p:spPr>
            <a:xfrm>
              <a:off x="7865706" y="-4547"/>
              <a:ext cx="4356846" cy="1104862"/>
            </a:xfrm>
            <a:custGeom>
              <a:avLst/>
              <a:gdLst>
                <a:gd name="connsiteX0" fmla="*/ 3429208 w 3436678"/>
                <a:gd name="connsiteY0" fmla="*/ 12451 h 896496"/>
                <a:gd name="connsiteX1" fmla="*/ 3429208 w 3436678"/>
                <a:gd name="connsiteY1" fmla="*/ 889026 h 896496"/>
                <a:gd name="connsiteX2" fmla="*/ 497239 w 3436678"/>
                <a:gd name="connsiteY2" fmla="*/ 889026 h 896496"/>
                <a:gd name="connsiteX3" fmla="*/ 12452 w 3436678"/>
                <a:gd name="connsiteY3" fmla="*/ 12451 h 89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6678" h="896496">
                  <a:moveTo>
                    <a:pt x="3429208" y="12451"/>
                  </a:moveTo>
                  <a:lnTo>
                    <a:pt x="3429208" y="889026"/>
                  </a:lnTo>
                  <a:lnTo>
                    <a:pt x="497239" y="889026"/>
                  </a:lnTo>
                  <a:lnTo>
                    <a:pt x="12452" y="12451"/>
                  </a:lnTo>
                  <a:close/>
                </a:path>
              </a:pathLst>
            </a:custGeom>
            <a:solidFill>
              <a:srgbClr val="373545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Serbest Form: Şekil 28">
              <a:extLst>
                <a:ext uri="{FF2B5EF4-FFF2-40B4-BE49-F238E27FC236}">
                  <a16:creationId xmlns:a16="http://schemas.microsoft.com/office/drawing/2014/main" id="{B40E5A0C-B29D-4385-04E2-8E47448958D8}"/>
                </a:ext>
              </a:extLst>
            </p:cNvPr>
            <p:cNvSpPr/>
            <p:nvPr/>
          </p:nvSpPr>
          <p:spPr>
            <a:xfrm>
              <a:off x="5840521" y="4548"/>
              <a:ext cx="1041854" cy="1104862"/>
            </a:xfrm>
            <a:custGeom>
              <a:avLst/>
              <a:gdLst>
                <a:gd name="connsiteX0" fmla="*/ 0 w 1225138"/>
                <a:gd name="connsiteY0" fmla="*/ 0 h 1542664"/>
                <a:gd name="connsiteX1" fmla="*/ 330265 w 1225138"/>
                <a:gd name="connsiteY1" fmla="*/ 0 h 1542664"/>
                <a:gd name="connsiteX2" fmla="*/ 1225138 w 1225138"/>
                <a:gd name="connsiteY2" fmla="*/ 1542664 h 1542664"/>
                <a:gd name="connsiteX3" fmla="*/ 895208 w 1225138"/>
                <a:gd name="connsiteY3" fmla="*/ 1542664 h 1542664"/>
                <a:gd name="connsiteX4" fmla="*/ 0 w 1225138"/>
                <a:gd name="connsiteY4" fmla="*/ 0 h 154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138" h="1542664">
                  <a:moveTo>
                    <a:pt x="0" y="0"/>
                  </a:moveTo>
                  <a:lnTo>
                    <a:pt x="330265" y="0"/>
                  </a:lnTo>
                  <a:lnTo>
                    <a:pt x="1225138" y="1542664"/>
                  </a:lnTo>
                  <a:lnTo>
                    <a:pt x="895208" y="1542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112A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Serbest Form: Şekil 29">
              <a:extLst>
                <a:ext uri="{FF2B5EF4-FFF2-40B4-BE49-F238E27FC236}">
                  <a16:creationId xmlns:a16="http://schemas.microsoft.com/office/drawing/2014/main" id="{2559843B-C268-4143-5E84-570BE41BEB3E}"/>
                </a:ext>
              </a:extLst>
            </p:cNvPr>
            <p:cNvSpPr/>
            <p:nvPr/>
          </p:nvSpPr>
          <p:spPr>
            <a:xfrm>
              <a:off x="5495731" y="4548"/>
              <a:ext cx="1041854" cy="1100315"/>
            </a:xfrm>
            <a:custGeom>
              <a:avLst/>
              <a:gdLst>
                <a:gd name="connsiteX0" fmla="*/ 0 w 1217675"/>
                <a:gd name="connsiteY0" fmla="*/ 0 h 1542668"/>
                <a:gd name="connsiteX1" fmla="*/ 330287 w 1217675"/>
                <a:gd name="connsiteY1" fmla="*/ 0 h 1542668"/>
                <a:gd name="connsiteX2" fmla="*/ 1217675 w 1217675"/>
                <a:gd name="connsiteY2" fmla="*/ 1542668 h 1542668"/>
                <a:gd name="connsiteX3" fmla="*/ 888533 w 1217675"/>
                <a:gd name="connsiteY3" fmla="*/ 1542668 h 1542668"/>
                <a:gd name="connsiteX4" fmla="*/ 0 w 1217675"/>
                <a:gd name="connsiteY4" fmla="*/ 0 h 1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75" h="1542668">
                  <a:moveTo>
                    <a:pt x="0" y="0"/>
                  </a:moveTo>
                  <a:lnTo>
                    <a:pt x="330287" y="0"/>
                  </a:lnTo>
                  <a:lnTo>
                    <a:pt x="1217675" y="1542668"/>
                  </a:lnTo>
                  <a:lnTo>
                    <a:pt x="888533" y="1542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B6C0"/>
            </a:solidFill>
            <a:ln w="9525" cap="flat">
              <a:solidFill>
                <a:srgbClr val="75BDA7"/>
              </a:solidFill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Başlık 1">
            <a:extLst>
              <a:ext uri="{FF2B5EF4-FFF2-40B4-BE49-F238E27FC236}">
                <a16:creationId xmlns:a16="http://schemas.microsoft.com/office/drawing/2014/main" id="{3D8D97D2-41AE-A633-5BE8-E1DFDB93D57E}"/>
              </a:ext>
            </a:extLst>
          </p:cNvPr>
          <p:cNvSpPr txBox="1">
            <a:spLocks/>
          </p:cNvSpPr>
          <p:nvPr/>
        </p:nvSpPr>
        <p:spPr bwMode="gray">
          <a:xfrm>
            <a:off x="1379198" y="2850491"/>
            <a:ext cx="9438288" cy="7781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4400" b="1">
                <a:solidFill>
                  <a:srgbClr val="C00000"/>
                </a:solidFill>
                <a:latin typeface="Rastanty Cortez"/>
                <a:cs typeface="Times New Roman"/>
              </a:rPr>
              <a:t>Teşekkürler</a:t>
            </a:r>
          </a:p>
        </p:txBody>
      </p:sp>
      <p:pic>
        <p:nvPicPr>
          <p:cNvPr id="3" name="Resim 2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776118D2-3D44-AE27-5C73-E12846C7B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768" y="-27702"/>
            <a:ext cx="9869437" cy="69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4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6BAE1-17DB-2636-B725-5E33118DC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25">
            <a:extLst>
              <a:ext uri="{FF2B5EF4-FFF2-40B4-BE49-F238E27FC236}">
                <a16:creationId xmlns:a16="http://schemas.microsoft.com/office/drawing/2014/main" id="{6D1DFDB7-4BD5-9383-15CA-1FA05E702A0D}"/>
              </a:ext>
            </a:extLst>
          </p:cNvPr>
          <p:cNvSpPr txBox="1"/>
          <p:nvPr/>
        </p:nvSpPr>
        <p:spPr>
          <a:xfrm>
            <a:off x="3078574" y="242416"/>
            <a:ext cx="811720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39827A5D-74BB-9AAB-0C35-C90A501EFF91}"/>
              </a:ext>
            </a:extLst>
          </p:cNvPr>
          <p:cNvSpPr/>
          <p:nvPr/>
        </p:nvSpPr>
        <p:spPr>
          <a:xfrm>
            <a:off x="3708954" y="300690"/>
            <a:ext cx="7249099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SP-PUKÖ ÇİZELGELERİ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9DD1F592-9177-CBEF-114A-80D27BD6BD8F}"/>
              </a:ext>
            </a:extLst>
          </p:cNvPr>
          <p:cNvGrpSpPr/>
          <p:nvPr/>
        </p:nvGrpSpPr>
        <p:grpSpPr>
          <a:xfrm>
            <a:off x="135135" y="0"/>
            <a:ext cx="3417485" cy="1146218"/>
            <a:chOff x="6657478" y="2430341"/>
            <a:chExt cx="1144012" cy="355543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B8C67B-D933-18E8-2B08-0E41418A1EFA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A6B455-3E27-26AE-9475-F83A0FBA4493}"/>
                </a:ext>
              </a:extLst>
            </p:cNvPr>
            <p:cNvSpPr/>
            <p:nvPr/>
          </p:nvSpPr>
          <p:spPr>
            <a:xfrm>
              <a:off x="6657478" y="2726834"/>
              <a:ext cx="1144012" cy="2944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YÖNTEM (NASIL?)</a:t>
              </a:r>
            </a:p>
          </p:txBody>
        </p:sp>
      </p:grpSp>
      <p:pic>
        <p:nvPicPr>
          <p:cNvPr id="2" name="İçerik Yer Tutucusu 5" descr="metin, yazı tipi, logo, grafik içeren bir resim">
            <a:extLst>
              <a:ext uri="{FF2B5EF4-FFF2-40B4-BE49-F238E27FC236}">
                <a16:creationId xmlns:a16="http://schemas.microsoft.com/office/drawing/2014/main" id="{74D1389A-7A3C-2276-3C6B-142B71FF5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34" y="1272046"/>
            <a:ext cx="7750629" cy="5030787"/>
          </a:xfrm>
        </p:spPr>
      </p:pic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F05DF373-1D63-94B6-7A90-97184BB27036}"/>
              </a:ext>
            </a:extLst>
          </p:cNvPr>
          <p:cNvSpPr/>
          <p:nvPr/>
        </p:nvSpPr>
        <p:spPr>
          <a:xfrm>
            <a:off x="7590945" y="5401381"/>
            <a:ext cx="3605663" cy="12601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9">
              <a:defRPr/>
            </a:pPr>
            <a:r>
              <a:rPr lang="tr-TR" sz="2000" b="1">
                <a:solidFill>
                  <a:srgbClr val="172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Dereceli Değerlendirme Anahtarı (Rubrik) </a:t>
            </a:r>
          </a:p>
          <a:p>
            <a:pPr algn="ctr" defTabSz="457109">
              <a:defRPr/>
            </a:pPr>
            <a:r>
              <a:rPr lang="tr-TR" sz="2000" b="1">
                <a:solidFill>
                  <a:srgbClr val="172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 Ölçütlerin Olgunluk Seviyesi</a:t>
            </a: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77D009E7-306E-23BB-8B85-2CE5927451C1}"/>
              </a:ext>
            </a:extLst>
          </p:cNvPr>
          <p:cNvGrpSpPr/>
          <p:nvPr/>
        </p:nvGrpSpPr>
        <p:grpSpPr>
          <a:xfrm>
            <a:off x="550631" y="2133595"/>
            <a:ext cx="1001485" cy="911086"/>
            <a:chOff x="6657478" y="2430341"/>
            <a:chExt cx="1144012" cy="35554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185016-A93E-4FAD-F5C6-29404E1F8533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92CDC3-6E3A-0CC4-4983-90E3AA7A3840}"/>
                </a:ext>
              </a:extLst>
            </p:cNvPr>
            <p:cNvSpPr/>
            <p:nvPr/>
          </p:nvSpPr>
          <p:spPr>
            <a:xfrm>
              <a:off x="6842106" y="2726834"/>
              <a:ext cx="800955" cy="2944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4" name="Group 35">
            <a:extLst>
              <a:ext uri="{FF2B5EF4-FFF2-40B4-BE49-F238E27FC236}">
                <a16:creationId xmlns:a16="http://schemas.microsoft.com/office/drawing/2014/main" id="{D1206EE8-EF4A-A4B3-96BB-97B1CC9E2033}"/>
              </a:ext>
            </a:extLst>
          </p:cNvPr>
          <p:cNvGrpSpPr/>
          <p:nvPr/>
        </p:nvGrpSpPr>
        <p:grpSpPr>
          <a:xfrm>
            <a:off x="5757752" y="816503"/>
            <a:ext cx="1001485" cy="911086"/>
            <a:chOff x="6657478" y="2430341"/>
            <a:chExt cx="1144012" cy="3555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EDBCA9B-3131-E747-D8F0-774EECE788E2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7F6AF6-9C45-008B-FCA6-48BFD10E3FEB}"/>
                </a:ext>
              </a:extLst>
            </p:cNvPr>
            <p:cNvSpPr/>
            <p:nvPr/>
          </p:nvSpPr>
          <p:spPr>
            <a:xfrm>
              <a:off x="6842106" y="2726834"/>
              <a:ext cx="800955" cy="2944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7" name="Group 35">
            <a:extLst>
              <a:ext uri="{FF2B5EF4-FFF2-40B4-BE49-F238E27FC236}">
                <a16:creationId xmlns:a16="http://schemas.microsoft.com/office/drawing/2014/main" id="{8AD43D67-788A-A3CE-3ECE-FF50460489BF}"/>
              </a:ext>
            </a:extLst>
          </p:cNvPr>
          <p:cNvGrpSpPr/>
          <p:nvPr/>
        </p:nvGrpSpPr>
        <p:grpSpPr>
          <a:xfrm>
            <a:off x="9220765" y="3135081"/>
            <a:ext cx="1001485" cy="911086"/>
            <a:chOff x="6657478" y="2430341"/>
            <a:chExt cx="1144012" cy="3555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6574B6-2C7B-30EF-8451-D0FE89D286F5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70A0F3-8ED6-9B8C-3C8D-A1BA00DB5A74}"/>
                </a:ext>
              </a:extLst>
            </p:cNvPr>
            <p:cNvSpPr/>
            <p:nvPr/>
          </p:nvSpPr>
          <p:spPr>
            <a:xfrm>
              <a:off x="6842106" y="2726834"/>
              <a:ext cx="800955" cy="2944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20" name="Group 35">
            <a:extLst>
              <a:ext uri="{FF2B5EF4-FFF2-40B4-BE49-F238E27FC236}">
                <a16:creationId xmlns:a16="http://schemas.microsoft.com/office/drawing/2014/main" id="{DD2B7EC1-06B3-1FE5-07F0-91104820336D}"/>
              </a:ext>
            </a:extLst>
          </p:cNvPr>
          <p:cNvGrpSpPr/>
          <p:nvPr/>
        </p:nvGrpSpPr>
        <p:grpSpPr>
          <a:xfrm>
            <a:off x="2563176" y="3838403"/>
            <a:ext cx="1001485" cy="911086"/>
            <a:chOff x="6657478" y="2430341"/>
            <a:chExt cx="1144012" cy="3555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CDB1C89-882F-9032-58CD-535A5FE23A85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EC9C4D0-8FD2-8202-C4A4-9C2E7BDE580F}"/>
                </a:ext>
              </a:extLst>
            </p:cNvPr>
            <p:cNvSpPr/>
            <p:nvPr/>
          </p:nvSpPr>
          <p:spPr>
            <a:xfrm>
              <a:off x="6842106" y="2726834"/>
              <a:ext cx="800955" cy="2944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5" name="Group 35">
            <a:extLst>
              <a:ext uri="{FF2B5EF4-FFF2-40B4-BE49-F238E27FC236}">
                <a16:creationId xmlns:a16="http://schemas.microsoft.com/office/drawing/2014/main" id="{FB3F1881-3F94-5A1E-897B-94943A4937F9}"/>
              </a:ext>
            </a:extLst>
          </p:cNvPr>
          <p:cNvGrpSpPr/>
          <p:nvPr/>
        </p:nvGrpSpPr>
        <p:grpSpPr>
          <a:xfrm>
            <a:off x="1441333" y="5716272"/>
            <a:ext cx="1001485" cy="911086"/>
            <a:chOff x="6657478" y="2430341"/>
            <a:chExt cx="1144012" cy="355543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C31137B-24F6-38CE-986F-ACA08C7429F2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2740CFF-64A8-D0F6-2505-5B998A02B06A}"/>
                </a:ext>
              </a:extLst>
            </p:cNvPr>
            <p:cNvSpPr/>
            <p:nvPr/>
          </p:nvSpPr>
          <p:spPr>
            <a:xfrm>
              <a:off x="6842106" y="2726834"/>
              <a:ext cx="800955" cy="2944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97010D60-644D-5372-0054-3B8AA6039CB6}"/>
              </a:ext>
            </a:extLst>
          </p:cNvPr>
          <p:cNvSpPr txBox="1"/>
          <p:nvPr/>
        </p:nvSpPr>
        <p:spPr>
          <a:xfrm>
            <a:off x="447470" y="6003430"/>
            <a:ext cx="6210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09">
              <a:defRPr/>
            </a:pPr>
            <a:r>
              <a:rPr lang="tr-TR" sz="2400" b="1">
                <a:solidFill>
                  <a:srgbClr val="172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Örnek uygulama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1037225-B051-F27F-80B1-B79259703234}"/>
              </a:ext>
            </a:extLst>
          </p:cNvPr>
          <p:cNvSpPr txBox="1"/>
          <p:nvPr/>
        </p:nvSpPr>
        <p:spPr>
          <a:xfrm>
            <a:off x="-1936502" y="2955830"/>
            <a:ext cx="6210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09">
              <a:defRPr/>
            </a:pPr>
            <a:r>
              <a:rPr lang="tr-TR" sz="2400" b="1">
                <a:solidFill>
                  <a:srgbClr val="172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Çalışma Yok</a:t>
            </a:r>
          </a:p>
        </p:txBody>
      </p:sp>
      <p:pic>
        <p:nvPicPr>
          <p:cNvPr id="6" name="Resim 5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7AFEB479-AD6A-4955-5842-D5A4BA248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8" name="Resim 7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9DE427D4-7622-13CD-F63D-17057A6D5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7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03FF3-A290-7AA4-F817-C0D5D7665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5">
            <a:extLst>
              <a:ext uri="{FF2B5EF4-FFF2-40B4-BE49-F238E27FC236}">
                <a16:creationId xmlns:a16="http://schemas.microsoft.com/office/drawing/2014/main" id="{90DB6096-D900-2E41-DD2E-DF1C4BFB8A0F}"/>
              </a:ext>
            </a:extLst>
          </p:cNvPr>
          <p:cNvSpPr txBox="1"/>
          <p:nvPr/>
        </p:nvSpPr>
        <p:spPr>
          <a:xfrm>
            <a:off x="3078574" y="242416"/>
            <a:ext cx="811720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E08AFB6-FD09-B217-A902-2D708F81513D}"/>
              </a:ext>
            </a:extLst>
          </p:cNvPr>
          <p:cNvSpPr/>
          <p:nvPr/>
        </p:nvSpPr>
        <p:spPr>
          <a:xfrm>
            <a:off x="3708954" y="300690"/>
            <a:ext cx="7249099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SP-PUKÖ ÇİZELGELERİ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35">
            <a:extLst>
              <a:ext uri="{FF2B5EF4-FFF2-40B4-BE49-F238E27FC236}">
                <a16:creationId xmlns:a16="http://schemas.microsoft.com/office/drawing/2014/main" id="{F69CBBBC-0E6A-D0BE-CA87-F01DCAA6AE5B}"/>
              </a:ext>
            </a:extLst>
          </p:cNvPr>
          <p:cNvGrpSpPr/>
          <p:nvPr/>
        </p:nvGrpSpPr>
        <p:grpSpPr>
          <a:xfrm>
            <a:off x="135135" y="0"/>
            <a:ext cx="3417485" cy="1146218"/>
            <a:chOff x="6657478" y="2430341"/>
            <a:chExt cx="1144012" cy="355543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BC426C7-76FE-46C4-FC1D-09AA3620D4DD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FC0E1C4-7F12-3AE6-16F6-DBF78B0E84F3}"/>
                </a:ext>
              </a:extLst>
            </p:cNvPr>
            <p:cNvSpPr/>
            <p:nvPr/>
          </p:nvSpPr>
          <p:spPr>
            <a:xfrm>
              <a:off x="6657478" y="2726834"/>
              <a:ext cx="1144012" cy="2944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YÖNTEM (NASIL?)</a:t>
              </a:r>
            </a:p>
          </p:txBody>
        </p:sp>
      </p:grpSp>
      <p:graphicFrame>
        <p:nvGraphicFramePr>
          <p:cNvPr id="23" name="İçerik Yer Tutucusu 22">
            <a:extLst>
              <a:ext uri="{FF2B5EF4-FFF2-40B4-BE49-F238E27FC236}">
                <a16:creationId xmlns:a16="http://schemas.microsoft.com/office/drawing/2014/main" id="{F37A3391-0861-C939-893D-4BADA6E208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5134" y="1825616"/>
          <a:ext cx="11817379" cy="1384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180">
                  <a:extLst>
                    <a:ext uri="{9D8B030D-6E8A-4147-A177-3AD203B41FA5}">
                      <a16:colId xmlns:a16="http://schemas.microsoft.com/office/drawing/2014/main" val="2498584914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3291729500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941218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685828"/>
                    </a:ext>
                  </a:extLst>
                </a:gridCol>
                <a:gridCol w="816429">
                  <a:extLst>
                    <a:ext uri="{9D8B030D-6E8A-4147-A177-3AD203B41FA5}">
                      <a16:colId xmlns:a16="http://schemas.microsoft.com/office/drawing/2014/main" val="1578621713"/>
                    </a:ext>
                  </a:extLst>
                </a:gridCol>
                <a:gridCol w="653142">
                  <a:extLst>
                    <a:ext uri="{9D8B030D-6E8A-4147-A177-3AD203B41FA5}">
                      <a16:colId xmlns:a16="http://schemas.microsoft.com/office/drawing/2014/main" val="3114734514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14792421"/>
                    </a:ext>
                  </a:extLst>
                </a:gridCol>
                <a:gridCol w="849086">
                  <a:extLst>
                    <a:ext uri="{9D8B030D-6E8A-4147-A177-3AD203B41FA5}">
                      <a16:colId xmlns:a16="http://schemas.microsoft.com/office/drawing/2014/main" val="2655221886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3333767869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1297254765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2542031559"/>
                    </a:ext>
                  </a:extLst>
                </a:gridCol>
                <a:gridCol w="653142">
                  <a:extLst>
                    <a:ext uri="{9D8B030D-6E8A-4147-A177-3AD203B41FA5}">
                      <a16:colId xmlns:a16="http://schemas.microsoft.com/office/drawing/2014/main" val="2451207007"/>
                    </a:ext>
                  </a:extLst>
                </a:gridCol>
                <a:gridCol w="707572">
                  <a:extLst>
                    <a:ext uri="{9D8B030D-6E8A-4147-A177-3AD203B41FA5}">
                      <a16:colId xmlns:a16="http://schemas.microsoft.com/office/drawing/2014/main" val="2085491901"/>
                    </a:ext>
                  </a:extLst>
                </a:gridCol>
                <a:gridCol w="620486">
                  <a:extLst>
                    <a:ext uri="{9D8B030D-6E8A-4147-A177-3AD203B41FA5}">
                      <a16:colId xmlns:a16="http://schemas.microsoft.com/office/drawing/2014/main" val="3646180049"/>
                    </a:ext>
                  </a:extLst>
                </a:gridCol>
                <a:gridCol w="674914">
                  <a:extLst>
                    <a:ext uri="{9D8B030D-6E8A-4147-A177-3AD203B41FA5}">
                      <a16:colId xmlns:a16="http://schemas.microsoft.com/office/drawing/2014/main" val="4195974899"/>
                    </a:ext>
                  </a:extLst>
                </a:gridCol>
                <a:gridCol w="859970">
                  <a:extLst>
                    <a:ext uri="{9D8B030D-6E8A-4147-A177-3AD203B41FA5}">
                      <a16:colId xmlns:a16="http://schemas.microsoft.com/office/drawing/2014/main" val="3082844209"/>
                    </a:ext>
                  </a:extLst>
                </a:gridCol>
              </a:tblGrid>
              <a:tr h="4696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STRATEJİK AMAÇ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STRATEJİK HEDEF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 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tr-TR" sz="20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Faaliyet Planı</a:t>
                      </a:r>
                      <a:endParaRPr lang="tr-TR" sz="2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56269"/>
                  </a:ext>
                </a:extLst>
              </a:tr>
              <a:tr h="53428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STRATEJİLER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Nedir?</a:t>
                      </a:r>
                      <a:br>
                        <a:rPr lang="tr-TR" sz="1200" u="none" strike="noStrike">
                          <a:effectLst/>
                        </a:rPr>
                      </a:br>
                      <a:r>
                        <a:rPr lang="tr-TR" sz="1200" u="none" strike="noStrike">
                          <a:effectLst/>
                        </a:rPr>
                        <a:t>(Konu)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Neden yapılacak?</a:t>
                      </a:r>
                      <a:br>
                        <a:rPr lang="tr-TR" sz="1200" u="none" strike="noStrike">
                          <a:effectLst/>
                        </a:rPr>
                      </a:br>
                      <a:r>
                        <a:rPr lang="tr-TR" sz="1200" u="none" strike="noStrike">
                          <a:effectLst/>
                        </a:rPr>
                        <a:t>(Amaç)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Nasıl yapılacak?</a:t>
                      </a:r>
                      <a:br>
                        <a:rPr lang="tr-TR" sz="1200" u="none" strike="noStrike">
                          <a:effectLst/>
                        </a:rPr>
                      </a:br>
                      <a:r>
                        <a:rPr lang="tr-TR" sz="1200" u="none" strike="noStrike">
                          <a:effectLst/>
                        </a:rPr>
                        <a:t>(Yöntem)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Nerede yapılacak?</a:t>
                      </a:r>
                      <a:br>
                        <a:rPr lang="tr-TR" sz="1200" u="none" strike="noStrike">
                          <a:effectLst/>
                        </a:rPr>
                      </a:br>
                      <a:r>
                        <a:rPr lang="tr-TR" sz="1200" u="none" strike="noStrike">
                          <a:effectLst/>
                        </a:rPr>
                        <a:t>(Mekan ve yer)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Ne Zaman yapılacak?</a:t>
                      </a:r>
                      <a:br>
                        <a:rPr lang="tr-TR" sz="1200" u="none" strike="noStrike">
                          <a:effectLst/>
                        </a:rPr>
                      </a:br>
                      <a:r>
                        <a:rPr lang="tr-TR" sz="1200" u="none" strike="noStrike">
                          <a:effectLst/>
                        </a:rPr>
                        <a:t>(Süre–süreç)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err="1">
                          <a:effectLst/>
                        </a:rPr>
                        <a:t>Period</a:t>
                      </a:r>
                      <a:br>
                        <a:rPr lang="tr-TR" sz="1200" u="none" strike="noStrike">
                          <a:effectLst/>
                        </a:rPr>
                      </a:br>
                      <a:r>
                        <a:rPr lang="tr-TR" sz="1200" u="none" strike="noStrike">
                          <a:effectLst/>
                        </a:rPr>
                        <a:t>(Yıllık/Altı Aylık gibi)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Kim tarafından yapılacak?</a:t>
                      </a:r>
                      <a:br>
                        <a:rPr lang="tr-TR" sz="1200" u="none" strike="noStrike">
                          <a:effectLst/>
                        </a:rPr>
                      </a:br>
                      <a:r>
                        <a:rPr lang="tr-TR" sz="1200" u="none" strike="noStrike">
                          <a:effectLst/>
                        </a:rPr>
                        <a:t>(Sorumlu kişi(</a:t>
                      </a:r>
                      <a:r>
                        <a:rPr lang="tr-TR" sz="1200" u="none" strike="noStrike" err="1">
                          <a:effectLst/>
                        </a:rPr>
                        <a:t>ler</a:t>
                      </a:r>
                      <a:r>
                        <a:rPr lang="tr-TR" sz="1200" u="none" strike="noStrike">
                          <a:effectLst/>
                        </a:rPr>
                        <a:t>))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Kim tarafından yapılacak?</a:t>
                      </a:r>
                      <a:br>
                        <a:rPr lang="tr-TR" sz="1200" u="none" strike="noStrike">
                          <a:effectLst/>
                        </a:rPr>
                      </a:br>
                      <a:r>
                        <a:rPr lang="tr-TR" sz="1200" u="none" strike="noStrike">
                          <a:effectLst/>
                        </a:rPr>
                        <a:t>(İlgili kişi(ler))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Kaynak</a:t>
                      </a:r>
                      <a:br>
                        <a:rPr lang="tr-TR" sz="1200" u="none" strike="noStrike">
                          <a:effectLst/>
                        </a:rPr>
                      </a:br>
                      <a:r>
                        <a:rPr lang="tr-TR" sz="1200" u="none" strike="noStrike">
                          <a:effectLst/>
                        </a:rPr>
                        <a:t>(Kullanılan İç Kaynaklar)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Kaynak</a:t>
                      </a:r>
                      <a:br>
                        <a:rPr lang="tr-TR" sz="1200" u="none" strike="noStrike">
                          <a:effectLst/>
                        </a:rPr>
                      </a:br>
                      <a:r>
                        <a:rPr lang="tr-TR" sz="1200" u="none" strike="noStrike">
                          <a:effectLst/>
                        </a:rPr>
                        <a:t>(Kullanılan Dış Kaynaklar)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Varsa İş birliği Yapılacak Olan  İç Paydaş?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Varsa İş birliği Yapılacak Olan  Dış Paydaş?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Faaliyetin Planlandığına dair Kanıt (</a:t>
                      </a:r>
                      <a:r>
                        <a:rPr lang="tr-TR" sz="1200" u="none" strike="noStrike" err="1">
                          <a:effectLst/>
                        </a:rPr>
                        <a:t>Örn</a:t>
                      </a:r>
                      <a:r>
                        <a:rPr lang="tr-TR" sz="1200" u="none" strike="noStrike">
                          <a:effectLst/>
                        </a:rPr>
                        <a:t>; Toplantı kararı vb.)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1789709"/>
                  </a:ext>
                </a:extLst>
              </a:tr>
            </a:tbl>
          </a:graphicData>
        </a:graphic>
      </p:graphicFrame>
      <p:graphicFrame>
        <p:nvGraphicFramePr>
          <p:cNvPr id="25" name="Tablo 24">
            <a:extLst>
              <a:ext uri="{FF2B5EF4-FFF2-40B4-BE49-F238E27FC236}">
                <a16:creationId xmlns:a16="http://schemas.microsoft.com/office/drawing/2014/main" id="{9FADF569-4F82-0914-D794-1D625BAB7A26}"/>
              </a:ext>
            </a:extLst>
          </p:cNvPr>
          <p:cNvGraphicFramePr>
            <a:graphicFrameLocks noGrp="1"/>
          </p:cNvGraphicFramePr>
          <p:nvPr/>
        </p:nvGraphicFramePr>
        <p:xfrm>
          <a:off x="135134" y="3209650"/>
          <a:ext cx="692180" cy="2800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180">
                  <a:extLst>
                    <a:ext uri="{9D8B030D-6E8A-4147-A177-3AD203B41FA5}">
                      <a16:colId xmlns:a16="http://schemas.microsoft.com/office/drawing/2014/main" val="2575037325"/>
                    </a:ext>
                  </a:extLst>
                </a:gridCol>
              </a:tblGrid>
              <a:tr h="280046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u="none" strike="noStrike">
                          <a:effectLst/>
                        </a:rPr>
                        <a:t>Eğitim ve Öğretimde Kaliteyi, Fiziki ve Teknik Altyapı İle Destekleyerek, Ulusal ve Uluslararası Alanda Yeterliliğe Ulaşmak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vert="vert270" anchor="ctr"/>
                </a:tc>
                <a:extLst>
                  <a:ext uri="{0D108BD9-81ED-4DB2-BD59-A6C34878D82A}">
                    <a16:rowId xmlns:a16="http://schemas.microsoft.com/office/drawing/2014/main" val="1910742468"/>
                  </a:ext>
                </a:extLst>
              </a:tr>
            </a:tbl>
          </a:graphicData>
        </a:graphic>
      </p:graphicFrame>
      <p:graphicFrame>
        <p:nvGraphicFramePr>
          <p:cNvPr id="26" name="Tablo 25">
            <a:extLst>
              <a:ext uri="{FF2B5EF4-FFF2-40B4-BE49-F238E27FC236}">
                <a16:creationId xmlns:a16="http://schemas.microsoft.com/office/drawing/2014/main" id="{EC603D18-4660-8F33-55D8-92F6944BFEE2}"/>
              </a:ext>
            </a:extLst>
          </p:cNvPr>
          <p:cNvGraphicFramePr>
            <a:graphicFrameLocks noGrp="1"/>
          </p:cNvGraphicFramePr>
          <p:nvPr/>
        </p:nvGraphicFramePr>
        <p:xfrm>
          <a:off x="827314" y="3209652"/>
          <a:ext cx="1665516" cy="28004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5516">
                  <a:extLst>
                    <a:ext uri="{9D8B030D-6E8A-4147-A177-3AD203B41FA5}">
                      <a16:colId xmlns:a16="http://schemas.microsoft.com/office/drawing/2014/main" val="3657139656"/>
                    </a:ext>
                  </a:extLst>
                </a:gridCol>
              </a:tblGrid>
              <a:tr h="69687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u="none" strike="noStrike">
                          <a:effectLst/>
                        </a:rPr>
                        <a:t>Öğretim planlarını ulusal ve  uluslararası yeterliliğe ulaştırmak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15411254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u="none" strike="noStrike">
                          <a:effectLst/>
                        </a:rPr>
                        <a:t>Mezunlarımızın istihdam oranını artırmak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05389832"/>
                  </a:ext>
                </a:extLst>
              </a:tr>
              <a:tr h="69687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u="none" strike="noStrike">
                          <a:effectLst/>
                        </a:rPr>
                        <a:t>Üniversitemizin öğretim elemanlarının eğitim öğretim yetkinliklerini arttırmak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63627813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u="none" strike="noStrike">
                          <a:effectLst/>
                        </a:rPr>
                        <a:t>Eğitim ve öğretim fiziki ve teknik altyapısını geliştirmek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65909821"/>
                  </a:ext>
                </a:extLst>
              </a:tr>
              <a:tr h="69687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u="none" strike="noStrike">
                          <a:effectLst/>
                        </a:rPr>
                        <a:t>Çağın gereksinimlerine uygun bilgi ve beceriye sahip öğrenciler yetiştirmek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02404995"/>
                  </a:ext>
                </a:extLst>
              </a:tr>
            </a:tbl>
          </a:graphicData>
        </a:graphic>
      </p:graphicFrame>
      <p:sp>
        <p:nvSpPr>
          <p:cNvPr id="28" name="TextBox 25">
            <a:extLst>
              <a:ext uri="{FF2B5EF4-FFF2-40B4-BE49-F238E27FC236}">
                <a16:creationId xmlns:a16="http://schemas.microsoft.com/office/drawing/2014/main" id="{0AFC934B-E5BE-F059-C919-061CE6583DAE}"/>
              </a:ext>
            </a:extLst>
          </p:cNvPr>
          <p:cNvSpPr txBox="1"/>
          <p:nvPr/>
        </p:nvSpPr>
        <p:spPr>
          <a:xfrm>
            <a:off x="135134" y="1283856"/>
            <a:ext cx="5693228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0C9CF348-178F-3D64-F73A-CF4347EBEEE5}"/>
              </a:ext>
            </a:extLst>
          </p:cNvPr>
          <p:cNvSpPr/>
          <p:nvPr/>
        </p:nvSpPr>
        <p:spPr>
          <a:xfrm>
            <a:off x="341962" y="1342130"/>
            <a:ext cx="530134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Eğitim-Öğretim Ana Başlık Örnek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13C2569D-E9B3-B4B6-7AFA-56F80F39D469}"/>
              </a:ext>
            </a:extLst>
          </p:cNvPr>
          <p:cNvGrpSpPr/>
          <p:nvPr/>
        </p:nvGrpSpPr>
        <p:grpSpPr>
          <a:xfrm>
            <a:off x="8045560" y="3429000"/>
            <a:ext cx="2065016" cy="1876327"/>
            <a:chOff x="8045560" y="3429000"/>
            <a:chExt cx="2065016" cy="1876327"/>
          </a:xfrm>
        </p:grpSpPr>
        <p:pic>
          <p:nvPicPr>
            <p:cNvPr id="36" name="Resim 35" descr="yeşil, tasarım içeren bir resim&#10;&#10;Açıklama otomatik olarak oluşturuldu">
              <a:extLst>
                <a:ext uri="{FF2B5EF4-FFF2-40B4-BE49-F238E27FC236}">
                  <a16:creationId xmlns:a16="http://schemas.microsoft.com/office/drawing/2014/main" id="{6A8D0CB3-7FAB-267D-18EA-5CCFAAB55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560" y="3522073"/>
              <a:ext cx="789315" cy="789315"/>
            </a:xfrm>
            <a:prstGeom prst="rect">
              <a:avLst/>
            </a:prstGeom>
          </p:spPr>
        </p:pic>
        <p:pic>
          <p:nvPicPr>
            <p:cNvPr id="30" name="İçerik Yer Tutucusu 5" descr="metin, yazı tipi, logo, grafik içeren bir resim">
              <a:extLst>
                <a:ext uri="{FF2B5EF4-FFF2-40B4-BE49-F238E27FC236}">
                  <a16:creationId xmlns:a16="http://schemas.microsoft.com/office/drawing/2014/main" id="{E339C8AE-23FE-2E57-AA3B-1A133CE80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8461" y="4259604"/>
              <a:ext cx="1611082" cy="1045723"/>
            </a:xfrm>
            <a:prstGeom prst="rect">
              <a:avLst/>
            </a:prstGeom>
          </p:spPr>
        </p:pic>
        <p:grpSp>
          <p:nvGrpSpPr>
            <p:cNvPr id="31" name="Group 35">
              <a:extLst>
                <a:ext uri="{FF2B5EF4-FFF2-40B4-BE49-F238E27FC236}">
                  <a16:creationId xmlns:a16="http://schemas.microsoft.com/office/drawing/2014/main" id="{7CC9D93D-CA83-AD0A-5481-9B2CD672779D}"/>
                </a:ext>
              </a:extLst>
            </p:cNvPr>
            <p:cNvGrpSpPr/>
            <p:nvPr/>
          </p:nvGrpSpPr>
          <p:grpSpPr>
            <a:xfrm>
              <a:off x="8741229" y="3429000"/>
              <a:ext cx="1001485" cy="911086"/>
              <a:chOff x="6657478" y="2430341"/>
              <a:chExt cx="1144012" cy="3555437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389A230-00B9-CF19-38F1-EB1E8A2BA1A2}"/>
                  </a:ext>
                </a:extLst>
              </p:cNvPr>
              <p:cNvSpPr/>
              <p:nvPr/>
            </p:nvSpPr>
            <p:spPr>
              <a:xfrm>
                <a:off x="6657478" y="2430341"/>
                <a:ext cx="1144012" cy="3555437"/>
              </a:xfrm>
              <a:prstGeom prst="ellipse">
                <a:avLst/>
              </a:prstGeom>
              <a:solidFill>
                <a:srgbClr val="FF0000"/>
              </a:solidFill>
              <a:ln w="76200">
                <a:solidFill>
                  <a:schemeClr val="bg2">
                    <a:lumMod val="60000"/>
                    <a:lumOff val="40000"/>
                  </a:schemeClr>
                </a:solidFill>
              </a:ln>
              <a:effectLst>
                <a:innerShdw blurRad="1905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CB3A4A1-9E08-05B9-852F-19288D2718E7}"/>
                  </a:ext>
                </a:extLst>
              </p:cNvPr>
              <p:cNvSpPr/>
              <p:nvPr/>
            </p:nvSpPr>
            <p:spPr>
              <a:xfrm>
                <a:off x="6842106" y="2726834"/>
                <a:ext cx="800955" cy="29448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3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</p:grpSp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6547DCD8-8CDC-3916-2CF0-ACF24D7286D0}"/>
                </a:ext>
              </a:extLst>
            </p:cNvPr>
            <p:cNvSpPr/>
            <p:nvPr/>
          </p:nvSpPr>
          <p:spPr>
            <a:xfrm>
              <a:off x="9374852" y="5077617"/>
              <a:ext cx="735724" cy="2151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9">
                <a:defRPr/>
              </a:pPr>
              <a:r>
                <a:rPr lang="tr-TR" sz="300" b="1">
                  <a:solidFill>
                    <a:srgbClr val="17214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Dereceli Değerlendirme Anahtarı (Rubrik) </a:t>
              </a:r>
            </a:p>
            <a:p>
              <a:pPr algn="ctr" defTabSz="457109">
                <a:defRPr/>
              </a:pPr>
              <a:r>
                <a:rPr lang="tr-TR" sz="300" b="1">
                  <a:solidFill>
                    <a:srgbClr val="17214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Alt Ölçütlerin Olgunluk Seviyesi</a:t>
              </a:r>
            </a:p>
          </p:txBody>
        </p:sp>
      </p:grp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BBFFE975-6259-8304-D6F9-14A5655EC507}"/>
              </a:ext>
            </a:extLst>
          </p:cNvPr>
          <p:cNvSpPr txBox="1"/>
          <p:nvPr/>
        </p:nvSpPr>
        <p:spPr>
          <a:xfrm>
            <a:off x="3450772" y="4254359"/>
            <a:ext cx="5484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u="none" strike="noStrik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KİDR ölçütleri</a:t>
            </a:r>
          </a:p>
          <a:p>
            <a:r>
              <a:rPr lang="tr-TR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Dikkate edilmesi gereken hususlar</a:t>
            </a:r>
          </a:p>
          <a:p>
            <a:r>
              <a:rPr lang="tr-TR" b="0" i="0" u="none" strike="noStrik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Her bir ana başlık için ayrı ayrı sayfa</a:t>
            </a:r>
          </a:p>
          <a:p>
            <a:r>
              <a:rPr lang="tr-TR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Her bir ana başlık için </a:t>
            </a:r>
            <a:r>
              <a:rPr lang="tr-TR" b="0" i="0" u="none" strike="noStrik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örnek faaliyet yazdık.</a:t>
            </a:r>
            <a:endParaRPr lang="tr-TR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sim 3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A100F522-1646-85C1-DB4F-745FD5269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6" name="Resim 5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D9D8C2E8-395D-45B0-DF94-D75094D94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1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7AAB1-7263-21DD-C0A0-37A8D6753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5">
            <a:extLst>
              <a:ext uri="{FF2B5EF4-FFF2-40B4-BE49-F238E27FC236}">
                <a16:creationId xmlns:a16="http://schemas.microsoft.com/office/drawing/2014/main" id="{962867D7-8D46-84DC-A28B-46B7654D1428}"/>
              </a:ext>
            </a:extLst>
          </p:cNvPr>
          <p:cNvSpPr txBox="1"/>
          <p:nvPr/>
        </p:nvSpPr>
        <p:spPr>
          <a:xfrm>
            <a:off x="3078574" y="242416"/>
            <a:ext cx="811720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6822543-E950-7AD8-91D7-3689C6A83EDE}"/>
              </a:ext>
            </a:extLst>
          </p:cNvPr>
          <p:cNvSpPr/>
          <p:nvPr/>
        </p:nvSpPr>
        <p:spPr>
          <a:xfrm>
            <a:off x="3708954" y="300690"/>
            <a:ext cx="7249099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SP-PUKÖ ÇİZELGELERİ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35">
            <a:extLst>
              <a:ext uri="{FF2B5EF4-FFF2-40B4-BE49-F238E27FC236}">
                <a16:creationId xmlns:a16="http://schemas.microsoft.com/office/drawing/2014/main" id="{F1A3066C-ED70-2AF2-2FC0-C9F1B13CC14C}"/>
              </a:ext>
            </a:extLst>
          </p:cNvPr>
          <p:cNvGrpSpPr/>
          <p:nvPr/>
        </p:nvGrpSpPr>
        <p:grpSpPr>
          <a:xfrm>
            <a:off x="135135" y="0"/>
            <a:ext cx="3417485" cy="1146218"/>
            <a:chOff x="6657478" y="2430341"/>
            <a:chExt cx="1144012" cy="355543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D270ED2-DAB1-0078-36DC-C2886257025B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138587-114F-39EC-F9FB-22512A935DAB}"/>
                </a:ext>
              </a:extLst>
            </p:cNvPr>
            <p:cNvSpPr/>
            <p:nvPr/>
          </p:nvSpPr>
          <p:spPr>
            <a:xfrm>
              <a:off x="6657478" y="2726834"/>
              <a:ext cx="1144012" cy="2944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YÖNTEM (NASIL?)</a:t>
              </a:r>
            </a:p>
          </p:txBody>
        </p:sp>
      </p:grpSp>
      <p:grpSp>
        <p:nvGrpSpPr>
          <p:cNvPr id="2" name="Grup 1">
            <a:extLst>
              <a:ext uri="{FF2B5EF4-FFF2-40B4-BE49-F238E27FC236}">
                <a16:creationId xmlns:a16="http://schemas.microsoft.com/office/drawing/2014/main" id="{D389EC07-1E8F-A2FE-B085-758E02632094}"/>
              </a:ext>
            </a:extLst>
          </p:cNvPr>
          <p:cNvGrpSpPr/>
          <p:nvPr/>
        </p:nvGrpSpPr>
        <p:grpSpPr>
          <a:xfrm>
            <a:off x="1174591" y="4396462"/>
            <a:ext cx="2065016" cy="1876327"/>
            <a:chOff x="1174591" y="4396462"/>
            <a:chExt cx="2065016" cy="1876327"/>
          </a:xfrm>
        </p:grpSpPr>
        <p:pic>
          <p:nvPicPr>
            <p:cNvPr id="36" name="Resim 35" descr="yeşil, tasarım içeren bir resim&#10;&#10;Açıklama otomatik olarak oluşturuldu">
              <a:extLst>
                <a:ext uri="{FF2B5EF4-FFF2-40B4-BE49-F238E27FC236}">
                  <a16:creationId xmlns:a16="http://schemas.microsoft.com/office/drawing/2014/main" id="{35DC7214-9231-52D7-81B1-F37EC2DBA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591" y="4489535"/>
              <a:ext cx="789315" cy="789315"/>
            </a:xfrm>
            <a:prstGeom prst="rect">
              <a:avLst/>
            </a:prstGeom>
          </p:spPr>
        </p:pic>
        <p:pic>
          <p:nvPicPr>
            <p:cNvPr id="30" name="İçerik Yer Tutucusu 5" descr="metin, yazı tipi, logo, grafik içeren bir resim">
              <a:extLst>
                <a:ext uri="{FF2B5EF4-FFF2-40B4-BE49-F238E27FC236}">
                  <a16:creationId xmlns:a16="http://schemas.microsoft.com/office/drawing/2014/main" id="{64DB4094-0250-A3C7-1487-286132072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492" y="5227066"/>
              <a:ext cx="1611082" cy="1045723"/>
            </a:xfrm>
            <a:prstGeom prst="rect">
              <a:avLst/>
            </a:prstGeom>
          </p:spPr>
        </p:pic>
        <p:grpSp>
          <p:nvGrpSpPr>
            <p:cNvPr id="31" name="Group 35">
              <a:extLst>
                <a:ext uri="{FF2B5EF4-FFF2-40B4-BE49-F238E27FC236}">
                  <a16:creationId xmlns:a16="http://schemas.microsoft.com/office/drawing/2014/main" id="{3AEA8A8B-819B-252E-B4B4-D4E7FE50E1E8}"/>
                </a:ext>
              </a:extLst>
            </p:cNvPr>
            <p:cNvGrpSpPr/>
            <p:nvPr/>
          </p:nvGrpSpPr>
          <p:grpSpPr>
            <a:xfrm>
              <a:off x="1870260" y="4396462"/>
              <a:ext cx="1001485" cy="911086"/>
              <a:chOff x="6657478" y="2430341"/>
              <a:chExt cx="1144012" cy="3555437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221F601-171C-19CD-E377-9F87860AC6A1}"/>
                  </a:ext>
                </a:extLst>
              </p:cNvPr>
              <p:cNvSpPr/>
              <p:nvPr/>
            </p:nvSpPr>
            <p:spPr>
              <a:xfrm>
                <a:off x="6657478" y="2430341"/>
                <a:ext cx="1144012" cy="3555437"/>
              </a:xfrm>
              <a:prstGeom prst="ellipse">
                <a:avLst/>
              </a:prstGeom>
              <a:solidFill>
                <a:srgbClr val="FF0000"/>
              </a:solidFill>
              <a:ln w="76200">
                <a:solidFill>
                  <a:schemeClr val="bg2">
                    <a:lumMod val="60000"/>
                    <a:lumOff val="40000"/>
                  </a:schemeClr>
                </a:solidFill>
              </a:ln>
              <a:effectLst>
                <a:innerShdw blurRad="1905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05563B7-6AE1-332F-CC11-DC60A70A5EEE}"/>
                  </a:ext>
                </a:extLst>
              </p:cNvPr>
              <p:cNvSpPr/>
              <p:nvPr/>
            </p:nvSpPr>
            <p:spPr>
              <a:xfrm>
                <a:off x="6842106" y="2726834"/>
                <a:ext cx="800955" cy="29448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3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</a:p>
            </p:txBody>
          </p:sp>
        </p:grpSp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D206FCF5-1C20-21BE-5BB7-338F0AA51778}"/>
                </a:ext>
              </a:extLst>
            </p:cNvPr>
            <p:cNvSpPr/>
            <p:nvPr/>
          </p:nvSpPr>
          <p:spPr>
            <a:xfrm>
              <a:off x="2503883" y="6045079"/>
              <a:ext cx="735724" cy="2151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9">
                <a:defRPr/>
              </a:pPr>
              <a:r>
                <a:rPr lang="tr-TR" sz="300" b="1">
                  <a:solidFill>
                    <a:srgbClr val="17214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Dereceli Değerlendirme Anahtarı (Rubrik) </a:t>
              </a:r>
            </a:p>
            <a:p>
              <a:pPr algn="ctr" defTabSz="457109">
                <a:defRPr/>
              </a:pPr>
              <a:r>
                <a:rPr lang="tr-TR" sz="300" b="1">
                  <a:solidFill>
                    <a:srgbClr val="17214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Alt Ölçütlerin Olgunluk Seviyesi</a:t>
              </a:r>
            </a:p>
          </p:txBody>
        </p:sp>
      </p:grpSp>
      <p:graphicFrame>
        <p:nvGraphicFramePr>
          <p:cNvPr id="52" name="Tablo 51">
            <a:extLst>
              <a:ext uri="{FF2B5EF4-FFF2-40B4-BE49-F238E27FC236}">
                <a16:creationId xmlns:a16="http://schemas.microsoft.com/office/drawing/2014/main" id="{07C26195-A527-2B06-8843-D5877335D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86717"/>
              </p:ext>
            </p:extLst>
          </p:nvPr>
        </p:nvGraphicFramePr>
        <p:xfrm>
          <a:off x="418641" y="1782496"/>
          <a:ext cx="11199569" cy="2515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9777">
                  <a:extLst>
                    <a:ext uri="{9D8B030D-6E8A-4147-A177-3AD203B41FA5}">
                      <a16:colId xmlns:a16="http://schemas.microsoft.com/office/drawing/2014/main" val="284732682"/>
                    </a:ext>
                  </a:extLst>
                </a:gridCol>
                <a:gridCol w="739833">
                  <a:extLst>
                    <a:ext uri="{9D8B030D-6E8A-4147-A177-3AD203B41FA5}">
                      <a16:colId xmlns:a16="http://schemas.microsoft.com/office/drawing/2014/main" val="1482379969"/>
                    </a:ext>
                  </a:extLst>
                </a:gridCol>
                <a:gridCol w="1110812">
                  <a:extLst>
                    <a:ext uri="{9D8B030D-6E8A-4147-A177-3AD203B41FA5}">
                      <a16:colId xmlns:a16="http://schemas.microsoft.com/office/drawing/2014/main" val="317402591"/>
                    </a:ext>
                  </a:extLst>
                </a:gridCol>
                <a:gridCol w="34036">
                  <a:extLst>
                    <a:ext uri="{9D8B030D-6E8A-4147-A177-3AD203B41FA5}">
                      <a16:colId xmlns:a16="http://schemas.microsoft.com/office/drawing/2014/main" val="1014632087"/>
                    </a:ext>
                  </a:extLst>
                </a:gridCol>
                <a:gridCol w="1114257">
                  <a:extLst>
                    <a:ext uri="{9D8B030D-6E8A-4147-A177-3AD203B41FA5}">
                      <a16:colId xmlns:a16="http://schemas.microsoft.com/office/drawing/2014/main" val="3200560423"/>
                    </a:ext>
                  </a:extLst>
                </a:gridCol>
                <a:gridCol w="1293221">
                  <a:extLst>
                    <a:ext uri="{9D8B030D-6E8A-4147-A177-3AD203B41FA5}">
                      <a16:colId xmlns:a16="http://schemas.microsoft.com/office/drawing/2014/main" val="3180821284"/>
                    </a:ext>
                  </a:extLst>
                </a:gridCol>
                <a:gridCol w="925323">
                  <a:extLst>
                    <a:ext uri="{9D8B030D-6E8A-4147-A177-3AD203B41FA5}">
                      <a16:colId xmlns:a16="http://schemas.microsoft.com/office/drawing/2014/main" val="2589931643"/>
                    </a:ext>
                  </a:extLst>
                </a:gridCol>
                <a:gridCol w="1114847">
                  <a:extLst>
                    <a:ext uri="{9D8B030D-6E8A-4147-A177-3AD203B41FA5}">
                      <a16:colId xmlns:a16="http://schemas.microsoft.com/office/drawing/2014/main" val="2030519748"/>
                    </a:ext>
                  </a:extLst>
                </a:gridCol>
                <a:gridCol w="1103698">
                  <a:extLst>
                    <a:ext uri="{9D8B030D-6E8A-4147-A177-3AD203B41FA5}">
                      <a16:colId xmlns:a16="http://schemas.microsoft.com/office/drawing/2014/main" val="3074351254"/>
                    </a:ext>
                  </a:extLst>
                </a:gridCol>
                <a:gridCol w="1302245">
                  <a:extLst>
                    <a:ext uri="{9D8B030D-6E8A-4147-A177-3AD203B41FA5}">
                      <a16:colId xmlns:a16="http://schemas.microsoft.com/office/drawing/2014/main" val="397410098"/>
                    </a:ext>
                  </a:extLst>
                </a:gridCol>
                <a:gridCol w="1201520">
                  <a:extLst>
                    <a:ext uri="{9D8B030D-6E8A-4147-A177-3AD203B41FA5}">
                      <a16:colId xmlns:a16="http://schemas.microsoft.com/office/drawing/2014/main" val="3240204803"/>
                    </a:ext>
                  </a:extLst>
                </a:gridCol>
              </a:tblGrid>
              <a:tr h="35210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tr-TR" sz="18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Uygulama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8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Kontrol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8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Önlem Al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Faaliyetin ilişkili olduğu KİDR başlığı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Faaliyetin son durumu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extLst>
                  <a:ext uri="{0D108BD9-81ED-4DB2-BD59-A6C34878D82A}">
                    <a16:rowId xmlns:a16="http://schemas.microsoft.com/office/drawing/2014/main" val="1695064054"/>
                  </a:ext>
                </a:extLst>
              </a:tr>
              <a:tr h="21637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Gerçekleşme Düzeyi</a:t>
                      </a:r>
                      <a:br>
                        <a:rPr lang="tr-TR" sz="1400" u="none" strike="noStrike">
                          <a:effectLst/>
                        </a:rPr>
                      </a:br>
                      <a:br>
                        <a:rPr lang="tr-TR" sz="1400" u="none" strike="noStrike">
                          <a:effectLst/>
                        </a:rPr>
                      </a:br>
                      <a:r>
                        <a:rPr lang="tr-TR" sz="1400" u="none" strike="noStrike">
                          <a:effectLst/>
                        </a:rPr>
                        <a:t>(Faaliyete ilişkin detaylı bilgiyi metin olarak aktarınız)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u="none" strike="noStrike">
                          <a:effectLst/>
                        </a:rPr>
                        <a:t>Katılımcı</a:t>
                      </a:r>
                      <a:r>
                        <a:rPr lang="tr-TR" sz="1400" u="none" strike="noStrike">
                          <a:effectLst/>
                        </a:rPr>
                        <a:t> Sayısı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Kanıt</a:t>
                      </a:r>
                      <a:br>
                        <a:rPr lang="tr-TR" sz="1400" u="none" strike="noStrike">
                          <a:effectLst/>
                        </a:rPr>
                      </a:br>
                      <a:r>
                        <a:rPr lang="tr-TR" sz="1400" u="none" strike="noStrike">
                          <a:effectLst/>
                        </a:rPr>
                        <a:t>(Haber Linki, Fotoğraf vb. içeren pdf dokümanların isimleri)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Faaliyetin etkinliğinin kontrolü için ne yapıldı? (Değerlendirme toplantısı; Anket; Görüşme vb.)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Anket/Toplantı/ Görüşme vb. Katılım Düzeyi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Değerlendirme Sonuçları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Faaliyetin iyileştirilmesi için hangi düzenlemelere gidildi?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İyileştirme kararlarına dair kanıt (</a:t>
                      </a:r>
                      <a:r>
                        <a:rPr lang="tr-TR" sz="1400" u="none" strike="noStrike" err="1">
                          <a:effectLst/>
                        </a:rPr>
                        <a:t>Örn</a:t>
                      </a:r>
                      <a:r>
                        <a:rPr lang="tr-TR" sz="1400" u="none" strike="noStrike">
                          <a:effectLst/>
                        </a:rPr>
                        <a:t>; Kabul Edildiği Bölüm/Birim Kurul Numarası vb.)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7" marR="4117" marT="4117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155041"/>
                  </a:ext>
                </a:extLst>
              </a:tr>
            </a:tbl>
          </a:graphicData>
        </a:graphic>
      </p:graphicFrame>
      <p:grpSp>
        <p:nvGrpSpPr>
          <p:cNvPr id="3" name="Grup 2">
            <a:extLst>
              <a:ext uri="{FF2B5EF4-FFF2-40B4-BE49-F238E27FC236}">
                <a16:creationId xmlns:a16="http://schemas.microsoft.com/office/drawing/2014/main" id="{C4D82A49-BD06-A876-AA94-CE0054EC506C}"/>
              </a:ext>
            </a:extLst>
          </p:cNvPr>
          <p:cNvGrpSpPr/>
          <p:nvPr/>
        </p:nvGrpSpPr>
        <p:grpSpPr>
          <a:xfrm>
            <a:off x="6887379" y="4383871"/>
            <a:ext cx="2065016" cy="1876327"/>
            <a:chOff x="6887379" y="4383871"/>
            <a:chExt cx="2065016" cy="1876327"/>
          </a:xfrm>
        </p:grpSpPr>
        <p:pic>
          <p:nvPicPr>
            <p:cNvPr id="53" name="Resim 52" descr="yeşil, tasarım içeren bir resim&#10;&#10;Açıklama otomatik olarak oluşturuldu">
              <a:extLst>
                <a:ext uri="{FF2B5EF4-FFF2-40B4-BE49-F238E27FC236}">
                  <a16:creationId xmlns:a16="http://schemas.microsoft.com/office/drawing/2014/main" id="{6E268D4D-46A8-3CA8-09C2-CB327C4B7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379" y="4476944"/>
              <a:ext cx="789315" cy="789315"/>
            </a:xfrm>
            <a:prstGeom prst="rect">
              <a:avLst/>
            </a:prstGeom>
          </p:spPr>
        </p:pic>
        <p:pic>
          <p:nvPicPr>
            <p:cNvPr id="54" name="İçerik Yer Tutucusu 5" descr="metin, yazı tipi, logo, grafik içeren bir resim">
              <a:extLst>
                <a:ext uri="{FF2B5EF4-FFF2-40B4-BE49-F238E27FC236}">
                  <a16:creationId xmlns:a16="http://schemas.microsoft.com/office/drawing/2014/main" id="{046AD3BF-D587-37C9-0B2C-6639464FF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0" y="5214475"/>
              <a:ext cx="1611082" cy="1045723"/>
            </a:xfrm>
            <a:prstGeom prst="rect">
              <a:avLst/>
            </a:prstGeom>
          </p:spPr>
        </p:pic>
        <p:grpSp>
          <p:nvGrpSpPr>
            <p:cNvPr id="55" name="Group 35">
              <a:extLst>
                <a:ext uri="{FF2B5EF4-FFF2-40B4-BE49-F238E27FC236}">
                  <a16:creationId xmlns:a16="http://schemas.microsoft.com/office/drawing/2014/main" id="{1836540D-FA25-172F-CBC5-752C725DC293}"/>
                </a:ext>
              </a:extLst>
            </p:cNvPr>
            <p:cNvGrpSpPr/>
            <p:nvPr/>
          </p:nvGrpSpPr>
          <p:grpSpPr>
            <a:xfrm>
              <a:off x="7583048" y="4383871"/>
              <a:ext cx="1001485" cy="911086"/>
              <a:chOff x="6657478" y="2430341"/>
              <a:chExt cx="1144012" cy="3555437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02354FF-DC78-DE9D-3DC8-021D031496C7}"/>
                  </a:ext>
                </a:extLst>
              </p:cNvPr>
              <p:cNvSpPr/>
              <p:nvPr/>
            </p:nvSpPr>
            <p:spPr>
              <a:xfrm>
                <a:off x="6657478" y="2430341"/>
                <a:ext cx="1144012" cy="3555437"/>
              </a:xfrm>
              <a:prstGeom prst="ellipse">
                <a:avLst/>
              </a:prstGeom>
              <a:solidFill>
                <a:srgbClr val="FF0000"/>
              </a:solidFill>
              <a:ln w="76200">
                <a:solidFill>
                  <a:schemeClr val="bg2">
                    <a:lumMod val="60000"/>
                    <a:lumOff val="40000"/>
                  </a:schemeClr>
                </a:solidFill>
              </a:ln>
              <a:effectLst>
                <a:innerShdw blurRad="1905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CF882DB4-15B4-5C2C-B905-7623CC85BF58}"/>
                  </a:ext>
                </a:extLst>
              </p:cNvPr>
              <p:cNvSpPr/>
              <p:nvPr/>
            </p:nvSpPr>
            <p:spPr>
              <a:xfrm>
                <a:off x="6842106" y="2726834"/>
                <a:ext cx="800955" cy="29448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3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</a:p>
            </p:txBody>
          </p:sp>
        </p:grpSp>
        <p:sp>
          <p:nvSpPr>
            <p:cNvPr id="58" name="Dikdörtgen: Köşeleri Yuvarlatılmış 57">
              <a:extLst>
                <a:ext uri="{FF2B5EF4-FFF2-40B4-BE49-F238E27FC236}">
                  <a16:creationId xmlns:a16="http://schemas.microsoft.com/office/drawing/2014/main" id="{C00149C8-C7B4-5314-8C7D-AF12D8138930}"/>
                </a:ext>
              </a:extLst>
            </p:cNvPr>
            <p:cNvSpPr/>
            <p:nvPr/>
          </p:nvSpPr>
          <p:spPr>
            <a:xfrm>
              <a:off x="8216671" y="6032488"/>
              <a:ext cx="735724" cy="2151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9">
                <a:defRPr/>
              </a:pPr>
              <a:r>
                <a:rPr lang="tr-TR" sz="300" b="1">
                  <a:solidFill>
                    <a:srgbClr val="17214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Dereceli Değerlendirme Anahtarı (Rubrik) </a:t>
              </a:r>
            </a:p>
            <a:p>
              <a:pPr algn="ctr" defTabSz="457109">
                <a:defRPr/>
              </a:pPr>
              <a:r>
                <a:rPr lang="tr-TR" sz="300" b="1">
                  <a:solidFill>
                    <a:srgbClr val="17214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Alt Ölçütlerin Olgunluk Seviyesi</a:t>
              </a:r>
            </a:p>
          </p:txBody>
        </p:sp>
      </p:grpSp>
      <p:pic>
        <p:nvPicPr>
          <p:cNvPr id="5" name="Resim 4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CDF5DF57-199E-E8F1-23A1-5B22E7B7E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7" name="Resim 6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1D493599-0FC5-52BF-DB86-35728F4D77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7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EE8C6-C58C-CF66-4AC7-869A264D4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E9EEDC9-69DC-1685-6FB2-2D59582A8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03135"/>
            <a:ext cx="10220899" cy="4947495"/>
          </a:xfrm>
          <a:prstGeom prst="rect">
            <a:avLst/>
          </a:prstGeom>
        </p:spPr>
      </p:pic>
      <p:sp>
        <p:nvSpPr>
          <p:cNvPr id="6" name="TextBox 25">
            <a:extLst>
              <a:ext uri="{FF2B5EF4-FFF2-40B4-BE49-F238E27FC236}">
                <a16:creationId xmlns:a16="http://schemas.microsoft.com/office/drawing/2014/main" id="{80866692-BD52-8E6B-E7D3-E7AD510A4531}"/>
              </a:ext>
            </a:extLst>
          </p:cNvPr>
          <p:cNvSpPr txBox="1"/>
          <p:nvPr/>
        </p:nvSpPr>
        <p:spPr>
          <a:xfrm>
            <a:off x="3078574" y="242416"/>
            <a:ext cx="811720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C9D139AD-B4B6-EDF7-D3F8-917D79E65045}"/>
              </a:ext>
            </a:extLst>
          </p:cNvPr>
          <p:cNvSpPr/>
          <p:nvPr/>
        </p:nvSpPr>
        <p:spPr>
          <a:xfrm>
            <a:off x="3708954" y="300690"/>
            <a:ext cx="7249099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KAPSAYICI BİR ÖRGÜT YAPISI-I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5A8E3E28-6DB3-2190-5A9F-BFAD64247BF7}"/>
              </a:ext>
            </a:extLst>
          </p:cNvPr>
          <p:cNvGrpSpPr/>
          <p:nvPr/>
        </p:nvGrpSpPr>
        <p:grpSpPr>
          <a:xfrm>
            <a:off x="135135" y="0"/>
            <a:ext cx="3417485" cy="1146218"/>
            <a:chOff x="6657478" y="2430341"/>
            <a:chExt cx="1144012" cy="35554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C4A4E9-2356-24CF-7C45-7972BEDACE6A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8F65306-E80F-6D44-D316-7FB4E94CC7AE}"/>
                </a:ext>
              </a:extLst>
            </p:cNvPr>
            <p:cNvSpPr/>
            <p:nvPr/>
          </p:nvSpPr>
          <p:spPr>
            <a:xfrm>
              <a:off x="6657478" y="2726834"/>
              <a:ext cx="1144012" cy="2944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YAYGINLIK (KAPSAYICILIK?)</a:t>
              </a:r>
            </a:p>
          </p:txBody>
        </p:sp>
      </p:grpSp>
      <p:pic>
        <p:nvPicPr>
          <p:cNvPr id="7" name="Resim 6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A3440665-6362-5978-A200-B52A1D39B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9" name="Resim 8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56563B7A-2CFD-36B0-2F7D-2BF466A4D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8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3E578-5549-5861-BBA9-5233A8C83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04FE9E3-CC5E-8B84-70E9-53A13185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5" name="Resim 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B333836F-5B6B-8299-F7F8-52E987F0F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  <p:sp>
        <p:nvSpPr>
          <p:cNvPr id="6" name="TextBox 25">
            <a:extLst>
              <a:ext uri="{FF2B5EF4-FFF2-40B4-BE49-F238E27FC236}">
                <a16:creationId xmlns:a16="http://schemas.microsoft.com/office/drawing/2014/main" id="{C263007C-110A-2F48-9F0F-96C9F92A4EE2}"/>
              </a:ext>
            </a:extLst>
          </p:cNvPr>
          <p:cNvSpPr txBox="1"/>
          <p:nvPr/>
        </p:nvSpPr>
        <p:spPr>
          <a:xfrm>
            <a:off x="3078574" y="242416"/>
            <a:ext cx="811720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E70F9F36-B8D5-13A7-4A82-8F54C1FA81F9}"/>
              </a:ext>
            </a:extLst>
          </p:cNvPr>
          <p:cNvSpPr/>
          <p:nvPr/>
        </p:nvSpPr>
        <p:spPr>
          <a:xfrm>
            <a:off x="3708954" y="300690"/>
            <a:ext cx="7249099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KAPSAYICI BİR ÖRGÜT YAPISI-I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CB11EF84-26DC-CDC8-18AB-11D95D2B6A3B}"/>
              </a:ext>
            </a:extLst>
          </p:cNvPr>
          <p:cNvGrpSpPr/>
          <p:nvPr/>
        </p:nvGrpSpPr>
        <p:grpSpPr>
          <a:xfrm>
            <a:off x="135135" y="0"/>
            <a:ext cx="3417485" cy="1146218"/>
            <a:chOff x="6657478" y="2430341"/>
            <a:chExt cx="1144012" cy="35554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890A1AF-C73A-48A2-2DF0-7B7CC7A5D702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4465B5-F995-F950-8C6A-3AF4A91170BD}"/>
                </a:ext>
              </a:extLst>
            </p:cNvPr>
            <p:cNvSpPr/>
            <p:nvPr/>
          </p:nvSpPr>
          <p:spPr>
            <a:xfrm>
              <a:off x="6657478" y="2726834"/>
              <a:ext cx="1144012" cy="2944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YAYGINLIK (KAPSAYICILIK?)</a:t>
              </a:r>
            </a:p>
          </p:txBody>
        </p:sp>
      </p:grp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38A4905-8ACF-5588-9E16-A79AED37839A}"/>
              </a:ext>
            </a:extLst>
          </p:cNvPr>
          <p:cNvSpPr/>
          <p:nvPr/>
        </p:nvSpPr>
        <p:spPr>
          <a:xfrm>
            <a:off x="918134" y="1304706"/>
            <a:ext cx="2906486" cy="1498947"/>
          </a:xfrm>
          <a:prstGeom prst="round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50A3B86-BFEE-5843-DDF2-BC2D7E594131}"/>
              </a:ext>
            </a:extLst>
          </p:cNvPr>
          <p:cNvSpPr txBox="1"/>
          <p:nvPr/>
        </p:nvSpPr>
        <p:spPr>
          <a:xfrm>
            <a:off x="1165030" y="1405959"/>
            <a:ext cx="2412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 PUKÖ ÇİZELGESİNİN YAZILIM YARDIMIYLA KULLANILMASI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A21ED9A1-EEB1-F77F-7DC8-F9207A3B8C16}"/>
              </a:ext>
            </a:extLst>
          </p:cNvPr>
          <p:cNvSpPr/>
          <p:nvPr/>
        </p:nvSpPr>
        <p:spPr>
          <a:xfrm>
            <a:off x="1018350" y="3040086"/>
            <a:ext cx="2559374" cy="949380"/>
          </a:xfrm>
          <a:prstGeom prst="round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853AD9B-673F-4C77-E91E-A84E647CBABE}"/>
              </a:ext>
            </a:extLst>
          </p:cNvPr>
          <p:cNvSpPr txBox="1"/>
          <p:nvPr/>
        </p:nvSpPr>
        <p:spPr>
          <a:xfrm>
            <a:off x="1091690" y="3314721"/>
            <a:ext cx="241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YAZILIM ARAYIŞLARI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C501C6B3-407C-D0D1-11F9-F54D1B162E36}"/>
              </a:ext>
            </a:extLst>
          </p:cNvPr>
          <p:cNvSpPr/>
          <p:nvPr/>
        </p:nvSpPr>
        <p:spPr>
          <a:xfrm>
            <a:off x="4473169" y="1303698"/>
            <a:ext cx="2906486" cy="1498947"/>
          </a:xfrm>
          <a:prstGeom prst="round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78C0919-8592-BB43-1EBF-B33BB114E87B}"/>
              </a:ext>
            </a:extLst>
          </p:cNvPr>
          <p:cNvSpPr txBox="1"/>
          <p:nvPr/>
        </p:nvSpPr>
        <p:spPr>
          <a:xfrm>
            <a:off x="4710789" y="1405959"/>
            <a:ext cx="241269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r-TR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BKYS'DE SÜREÇLERİN BÖLÜM BAŞKANLIĞI VE BİRİM BAZINDA İZLENMESİ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E28A0320-58C0-FFF8-A5ED-BE1D93639491}"/>
              </a:ext>
            </a:extLst>
          </p:cNvPr>
          <p:cNvSpPr/>
          <p:nvPr/>
        </p:nvSpPr>
        <p:spPr>
          <a:xfrm>
            <a:off x="7948178" y="1303697"/>
            <a:ext cx="2906486" cy="1498947"/>
          </a:xfrm>
          <a:prstGeom prst="round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E1793A5-B4E2-7D49-8CA2-BF04B2559CD4}"/>
              </a:ext>
            </a:extLst>
          </p:cNvPr>
          <p:cNvSpPr txBox="1"/>
          <p:nvPr/>
        </p:nvSpPr>
        <p:spPr>
          <a:xfrm>
            <a:off x="7949337" y="1401074"/>
            <a:ext cx="2957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KURULAN KOORDİNATÖRLÜKLERİN KALİTE ÖRGÜT ŞEMASINA YANSITILMASI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87F71348-0E26-2B28-ED84-547F471F8FF5}"/>
              </a:ext>
            </a:extLst>
          </p:cNvPr>
          <p:cNvSpPr/>
          <p:nvPr/>
        </p:nvSpPr>
        <p:spPr>
          <a:xfrm>
            <a:off x="993246" y="4225899"/>
            <a:ext cx="2559374" cy="949380"/>
          </a:xfrm>
          <a:prstGeom prst="round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CE55A6FC-0D7F-2235-1738-0717AA7E67E6}"/>
              </a:ext>
            </a:extLst>
          </p:cNvPr>
          <p:cNvSpPr txBox="1"/>
          <p:nvPr/>
        </p:nvSpPr>
        <p:spPr>
          <a:xfrm>
            <a:off x="1129216" y="4364835"/>
            <a:ext cx="2412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FİRMA/ÜNİVERSİTE GÖRÜŞMELERİ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B8FCB72C-0A2A-C954-F44F-5EDFBECC96B8}"/>
              </a:ext>
            </a:extLst>
          </p:cNvPr>
          <p:cNvSpPr/>
          <p:nvPr/>
        </p:nvSpPr>
        <p:spPr>
          <a:xfrm>
            <a:off x="987950" y="5411712"/>
            <a:ext cx="2559374" cy="949380"/>
          </a:xfrm>
          <a:prstGeom prst="round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60131485-8619-4FC9-2B83-C718B1F3564B}"/>
              </a:ext>
            </a:extLst>
          </p:cNvPr>
          <p:cNvSpPr txBox="1"/>
          <p:nvPr/>
        </p:nvSpPr>
        <p:spPr>
          <a:xfrm>
            <a:off x="1071728" y="5529772"/>
            <a:ext cx="2412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BKYS KARARI VE ALIMI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A1B91FCB-BB74-726C-70CF-1C88768EA382}"/>
              </a:ext>
            </a:extLst>
          </p:cNvPr>
          <p:cNvSpPr/>
          <p:nvPr/>
        </p:nvSpPr>
        <p:spPr>
          <a:xfrm>
            <a:off x="4508283" y="3483337"/>
            <a:ext cx="2856523" cy="1562233"/>
          </a:xfrm>
          <a:prstGeom prst="round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85B565B7-9BDD-C0AA-E31E-E24D3AE76FE7}"/>
              </a:ext>
            </a:extLst>
          </p:cNvPr>
          <p:cNvSpPr txBox="1"/>
          <p:nvPr/>
        </p:nvSpPr>
        <p:spPr>
          <a:xfrm>
            <a:off x="4678080" y="3651870"/>
            <a:ext cx="251719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r-TR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İDARİ BİRİMLERİN ÖRGÜTLENME DEĞİŞİKLİĞİ</a:t>
            </a:r>
            <a:endParaRPr lang="tr-TR"/>
          </a:p>
        </p:txBody>
      </p:sp>
      <p:sp>
        <p:nvSpPr>
          <p:cNvPr id="38" name="Ok: Aşağı 37">
            <a:extLst>
              <a:ext uri="{FF2B5EF4-FFF2-40B4-BE49-F238E27FC236}">
                <a16:creationId xmlns:a16="http://schemas.microsoft.com/office/drawing/2014/main" id="{A5241569-DDD2-DF98-465A-FCEA9359D3E4}"/>
              </a:ext>
            </a:extLst>
          </p:cNvPr>
          <p:cNvSpPr/>
          <p:nvPr/>
        </p:nvSpPr>
        <p:spPr>
          <a:xfrm>
            <a:off x="2275114" y="2802644"/>
            <a:ext cx="152400" cy="26075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Ok: Aşağı 38">
            <a:extLst>
              <a:ext uri="{FF2B5EF4-FFF2-40B4-BE49-F238E27FC236}">
                <a16:creationId xmlns:a16="http://schemas.microsoft.com/office/drawing/2014/main" id="{65C0AB5A-F3E2-F91B-AAFD-1ABF0DEF4EED}"/>
              </a:ext>
            </a:extLst>
          </p:cNvPr>
          <p:cNvSpPr/>
          <p:nvPr/>
        </p:nvSpPr>
        <p:spPr>
          <a:xfrm>
            <a:off x="2275114" y="4000559"/>
            <a:ext cx="152400" cy="26075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Ok: Aşağı 39">
            <a:extLst>
              <a:ext uri="{FF2B5EF4-FFF2-40B4-BE49-F238E27FC236}">
                <a16:creationId xmlns:a16="http://schemas.microsoft.com/office/drawing/2014/main" id="{1DFC79BF-DBB0-08D0-0BCB-8A1A652757C2}"/>
              </a:ext>
            </a:extLst>
          </p:cNvPr>
          <p:cNvSpPr/>
          <p:nvPr/>
        </p:nvSpPr>
        <p:spPr>
          <a:xfrm>
            <a:off x="2275114" y="5175279"/>
            <a:ext cx="152400" cy="26075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Artı İşareti 41">
            <a:extLst>
              <a:ext uri="{FF2B5EF4-FFF2-40B4-BE49-F238E27FC236}">
                <a16:creationId xmlns:a16="http://schemas.microsoft.com/office/drawing/2014/main" id="{D6C3FE6D-F18E-392B-E4A5-6EA3B0AC8035}"/>
              </a:ext>
            </a:extLst>
          </p:cNvPr>
          <p:cNvSpPr/>
          <p:nvPr/>
        </p:nvSpPr>
        <p:spPr>
          <a:xfrm>
            <a:off x="3867365" y="1776235"/>
            <a:ext cx="605804" cy="553870"/>
          </a:xfrm>
          <a:prstGeom prst="mathPlus">
            <a:avLst/>
          </a:prstGeom>
          <a:solidFill>
            <a:schemeClr val="tx1"/>
          </a:solidFill>
          <a:ln w="6350" cmpd="dbl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Artı İşareti 42">
            <a:extLst>
              <a:ext uri="{FF2B5EF4-FFF2-40B4-BE49-F238E27FC236}">
                <a16:creationId xmlns:a16="http://schemas.microsoft.com/office/drawing/2014/main" id="{31561585-3433-A929-C3CE-6000188BFE26}"/>
              </a:ext>
            </a:extLst>
          </p:cNvPr>
          <p:cNvSpPr/>
          <p:nvPr/>
        </p:nvSpPr>
        <p:spPr>
          <a:xfrm>
            <a:off x="7335072" y="1795686"/>
            <a:ext cx="605804" cy="553870"/>
          </a:xfrm>
          <a:prstGeom prst="mathPlus">
            <a:avLst/>
          </a:prstGeom>
          <a:solidFill>
            <a:schemeClr val="tx1"/>
          </a:solidFill>
          <a:ln w="6350" cmpd="dbl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Artı İşareti 43">
            <a:extLst>
              <a:ext uri="{FF2B5EF4-FFF2-40B4-BE49-F238E27FC236}">
                <a16:creationId xmlns:a16="http://schemas.microsoft.com/office/drawing/2014/main" id="{6B2302AA-50B5-1E37-7740-16A0F5D2C732}"/>
              </a:ext>
            </a:extLst>
          </p:cNvPr>
          <p:cNvSpPr/>
          <p:nvPr/>
        </p:nvSpPr>
        <p:spPr>
          <a:xfrm>
            <a:off x="7326439" y="3857121"/>
            <a:ext cx="605804" cy="553870"/>
          </a:xfrm>
          <a:prstGeom prst="mathPlus">
            <a:avLst/>
          </a:prstGeom>
          <a:solidFill>
            <a:schemeClr val="tx1"/>
          </a:solidFill>
          <a:ln w="6350" cmpd="dbl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4D41087-8BD0-39FB-AF83-1A37E9631A8C}"/>
              </a:ext>
            </a:extLst>
          </p:cNvPr>
          <p:cNvSpPr/>
          <p:nvPr/>
        </p:nvSpPr>
        <p:spPr>
          <a:xfrm>
            <a:off x="7922814" y="3425463"/>
            <a:ext cx="2856523" cy="15622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724F6AD-4A33-AB26-4E1B-5CA89EFE6E26}"/>
              </a:ext>
            </a:extLst>
          </p:cNvPr>
          <p:cNvSpPr txBox="1"/>
          <p:nvPr/>
        </p:nvSpPr>
        <p:spPr>
          <a:xfrm>
            <a:off x="8092611" y="3690452"/>
            <a:ext cx="251719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r-TR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UYGULAMA ARAŞTIRMA MERKEZLERİ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005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20" grpId="0" animBg="1"/>
      <p:bldP spid="21" grpId="0"/>
      <p:bldP spid="23" grpId="0" animBg="1"/>
      <p:bldP spid="25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AED70-3F76-DAD7-147E-47D463316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5">
            <a:extLst>
              <a:ext uri="{FF2B5EF4-FFF2-40B4-BE49-F238E27FC236}">
                <a16:creationId xmlns:a16="http://schemas.microsoft.com/office/drawing/2014/main" id="{90E325D2-924B-B2BC-EDAB-D36D3172DC73}"/>
              </a:ext>
            </a:extLst>
          </p:cNvPr>
          <p:cNvSpPr txBox="1"/>
          <p:nvPr/>
        </p:nvSpPr>
        <p:spPr>
          <a:xfrm>
            <a:off x="3078574" y="242416"/>
            <a:ext cx="811720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8A1E51E3-C39A-C0E7-46A7-A30B4309F4B8}"/>
              </a:ext>
            </a:extLst>
          </p:cNvPr>
          <p:cNvSpPr/>
          <p:nvPr/>
        </p:nvSpPr>
        <p:spPr>
          <a:xfrm>
            <a:off x="3708954" y="300690"/>
            <a:ext cx="7249099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KAPSAYICI BİR ÖRGÜT YAPISI-II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 descr="metin, ekran görüntüsü, yazı tipi, diyagram içeren bir resim&#10;&#10;Açıklama otomatik olarak oluşturuldu">
            <a:extLst>
              <a:ext uri="{FF2B5EF4-FFF2-40B4-BE49-F238E27FC236}">
                <a16:creationId xmlns:a16="http://schemas.microsoft.com/office/drawing/2014/main" id="{29D40881-30B4-D86E-A3E7-055BF03A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2301663"/>
            <a:ext cx="6096000" cy="28477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3CA8C9A-278C-0A79-63B9-4780D96CF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" y="813851"/>
            <a:ext cx="12231630" cy="6044918"/>
          </a:xfrm>
          <a:prstGeom prst="rect">
            <a:avLst/>
          </a:prstGeom>
        </p:spPr>
      </p:pic>
      <p:grpSp>
        <p:nvGrpSpPr>
          <p:cNvPr id="11" name="Group 35">
            <a:extLst>
              <a:ext uri="{FF2B5EF4-FFF2-40B4-BE49-F238E27FC236}">
                <a16:creationId xmlns:a16="http://schemas.microsoft.com/office/drawing/2014/main" id="{C0AF57A5-B4F3-F2A6-AC89-F9B76A1E57B8}"/>
              </a:ext>
            </a:extLst>
          </p:cNvPr>
          <p:cNvGrpSpPr/>
          <p:nvPr/>
        </p:nvGrpSpPr>
        <p:grpSpPr>
          <a:xfrm>
            <a:off x="135135" y="0"/>
            <a:ext cx="3417485" cy="1146218"/>
            <a:chOff x="6657478" y="2430341"/>
            <a:chExt cx="1144012" cy="35554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788033-F5DB-D5D1-5DD3-C75473619DB0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4D2B8B9-B7D4-FE81-7680-0124B781E0E2}"/>
                </a:ext>
              </a:extLst>
            </p:cNvPr>
            <p:cNvSpPr/>
            <p:nvPr/>
          </p:nvSpPr>
          <p:spPr>
            <a:xfrm>
              <a:off x="6657478" y="2726834"/>
              <a:ext cx="1144012" cy="2944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YAYGINLIK (KAPSAYICILIK?)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781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0059A-CC55-06AA-5D52-D9891BA7D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F83BA2E-F5A3-54C6-688B-BEC7571B0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4" name="Resim 3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334AD104-0A17-2381-6F89-0A4C492ACB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EBA9983B-F6DB-AA61-A0D4-F580EAD8A479}"/>
              </a:ext>
            </a:extLst>
          </p:cNvPr>
          <p:cNvSpPr txBox="1"/>
          <p:nvPr/>
        </p:nvSpPr>
        <p:spPr>
          <a:xfrm>
            <a:off x="1055914" y="242416"/>
            <a:ext cx="1013986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9E57FD0F-CC04-B16F-893A-3E0099DBB545}"/>
              </a:ext>
            </a:extLst>
          </p:cNvPr>
          <p:cNvSpPr/>
          <p:nvPr/>
        </p:nvSpPr>
        <p:spPr>
          <a:xfrm>
            <a:off x="1295400" y="300690"/>
            <a:ext cx="96626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NELER YAPIYORUZ?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8432F83C-E006-649E-0456-43B3F553BC10}"/>
              </a:ext>
            </a:extLst>
          </p:cNvPr>
          <p:cNvGrpSpPr/>
          <p:nvPr/>
        </p:nvGrpSpPr>
        <p:grpSpPr>
          <a:xfrm>
            <a:off x="2562502" y="2174501"/>
            <a:ext cx="7627084" cy="3796457"/>
            <a:chOff x="1933909" y="4959477"/>
            <a:chExt cx="4012940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D8AC261-B380-C816-3BA6-83967AF4A7A6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0D3BED-4005-FE1C-DDD5-B8610609FAB6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7207E9F-EEF0-05CF-7916-BE30A91E08C9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06FB95E5-8AC4-F05F-6F21-CEB3BAAA3585}"/>
                </a:ext>
              </a:extLst>
            </p:cNvPr>
            <p:cNvSpPr txBox="1"/>
            <p:nvPr/>
          </p:nvSpPr>
          <p:spPr>
            <a:xfrm>
              <a:off x="1933909" y="5292452"/>
              <a:ext cx="3997944" cy="298184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1" algn="ctr">
                <a:lnSpc>
                  <a:spcPct val="110000"/>
                </a:lnSpc>
              </a:pPr>
              <a:r>
                <a:rPr lang="tr-TR" sz="28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Her koordinatörlük </a:t>
              </a:r>
            </a:p>
            <a:p>
              <a:pPr lvl="1" algn="ctr">
                <a:lnSpc>
                  <a:spcPct val="110000"/>
                </a:lnSpc>
              </a:pPr>
              <a:r>
                <a:rPr lang="tr-TR" sz="28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KİDR alt ölçütleri ve Stratejik Plan çerçevesinde </a:t>
              </a:r>
            </a:p>
            <a:p>
              <a:pPr lvl="1" algn="ctr">
                <a:lnSpc>
                  <a:spcPct val="110000"/>
                </a:lnSpc>
              </a:pPr>
              <a:r>
                <a:rPr lang="tr-TR" sz="28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faaliyetlerine devam ediyor</a:t>
              </a:r>
              <a:endParaRPr lang="tr-TR"/>
            </a:p>
          </p:txBody>
        </p:sp>
      </p:grpSp>
      <p:grpSp>
        <p:nvGrpSpPr>
          <p:cNvPr id="18" name="Group 1">
            <a:extLst>
              <a:ext uri="{FF2B5EF4-FFF2-40B4-BE49-F238E27FC236}">
                <a16:creationId xmlns:a16="http://schemas.microsoft.com/office/drawing/2014/main" id="{766B7ED9-ADF9-B080-6350-BF60CC473EF8}"/>
              </a:ext>
            </a:extLst>
          </p:cNvPr>
          <p:cNvGrpSpPr/>
          <p:nvPr/>
        </p:nvGrpSpPr>
        <p:grpSpPr>
          <a:xfrm>
            <a:off x="7981482" y="1456591"/>
            <a:ext cx="1924612" cy="1994300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CCB169-4CF1-624F-D79C-48837B9C2A03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1F9DAD-1519-1387-1EE6-7C9F8120A1E0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65AFF81-118E-2BBE-FCDE-C84BA643A586}"/>
                </a:ext>
              </a:extLst>
            </p:cNvPr>
            <p:cNvSpPr/>
            <p:nvPr/>
          </p:nvSpPr>
          <p:spPr>
            <a:xfrm>
              <a:off x="2219245" y="4959477"/>
              <a:ext cx="3384673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91F703AD-C683-4AAD-E7CD-2901CA1B5341}"/>
                </a:ext>
              </a:extLst>
            </p:cNvPr>
            <p:cNvSpPr txBox="1"/>
            <p:nvPr/>
          </p:nvSpPr>
          <p:spPr>
            <a:xfrm>
              <a:off x="2316307" y="6346970"/>
              <a:ext cx="2928596" cy="98313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8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Yönergeler </a:t>
              </a:r>
              <a:endParaRPr lang="tr-TR"/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AC375AC3-8CFD-75D8-D6F5-B89D56A718B4}"/>
              </a:ext>
            </a:extLst>
          </p:cNvPr>
          <p:cNvGrpSpPr/>
          <p:nvPr/>
        </p:nvGrpSpPr>
        <p:grpSpPr>
          <a:xfrm>
            <a:off x="4456020" y="4645111"/>
            <a:ext cx="1924612" cy="1994300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B36664C-F992-A35A-9D80-DE664472D283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5CB2366-29FD-B917-C822-76F5EFAF955B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C5579E2-DE3B-5899-E9ED-835DF0E15A6E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00570EF0-B58E-E467-EE69-7305F19EB340}"/>
                </a:ext>
              </a:extLst>
            </p:cNvPr>
            <p:cNvSpPr txBox="1"/>
            <p:nvPr/>
          </p:nvSpPr>
          <p:spPr>
            <a:xfrm>
              <a:off x="2342454" y="6029245"/>
              <a:ext cx="2711063" cy="12680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tr-TR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Süreçler</a:t>
              </a:r>
              <a:endParaRPr lang="tr-TR"/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2880B353-BB04-59F4-DBBC-3249D6568110}"/>
              </a:ext>
            </a:extLst>
          </p:cNvPr>
          <p:cNvGrpSpPr/>
          <p:nvPr/>
        </p:nvGrpSpPr>
        <p:grpSpPr>
          <a:xfrm>
            <a:off x="1059690" y="1346204"/>
            <a:ext cx="2041400" cy="2502771"/>
            <a:chOff x="2149803" y="4883575"/>
            <a:chExt cx="3797046" cy="4736628"/>
          </a:xfrm>
          <a:solidFill>
            <a:sysClr val="window" lastClr="FFFFFF">
              <a:lumMod val="85000"/>
            </a:sysClr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4DB2965-3BEE-32C2-BE8C-D591699ECC00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F357872-ABAA-0F9E-96D6-67CAAD8BC759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F2198E2-B38D-ABD1-4032-14451BC5B15D}"/>
                </a:ext>
              </a:extLst>
            </p:cNvPr>
            <p:cNvSpPr/>
            <p:nvPr/>
          </p:nvSpPr>
          <p:spPr>
            <a:xfrm>
              <a:off x="2149803" y="4883575"/>
              <a:ext cx="3782519" cy="394884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6">
              <a:extLst>
                <a:ext uri="{FF2B5EF4-FFF2-40B4-BE49-F238E27FC236}">
                  <a16:creationId xmlns:a16="http://schemas.microsoft.com/office/drawing/2014/main" id="{37E763F8-94D2-A514-965D-733CAD8014B6}"/>
                </a:ext>
              </a:extLst>
            </p:cNvPr>
            <p:cNvSpPr txBox="1"/>
            <p:nvPr/>
          </p:nvSpPr>
          <p:spPr>
            <a:xfrm>
              <a:off x="2351256" y="5505970"/>
              <a:ext cx="3390083" cy="269920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tr-TR" sz="2800">
                  <a:ea typeface="Calibri"/>
                  <a:cs typeface="Calibri"/>
                </a:rPr>
                <a:t>KAP</a:t>
              </a:r>
            </a:p>
            <a:p>
              <a:pPr algn="ctr">
                <a:lnSpc>
                  <a:spcPct val="110000"/>
                </a:lnSpc>
              </a:pPr>
              <a:r>
                <a:rPr lang="tr-TR" sz="2800">
                  <a:ea typeface="Calibri"/>
                  <a:cs typeface="Calibri"/>
                </a:rPr>
                <a:t>Toplantıları</a:t>
              </a:r>
              <a:endParaRPr lang="en-US" sz="2800">
                <a:ea typeface="Calibri"/>
                <a:cs typeface="Calibri"/>
              </a:endParaRPr>
            </a:p>
            <a:p>
              <a:pPr algn="ctr">
                <a:lnSpc>
                  <a:spcPct val="110000"/>
                </a:lnSpc>
              </a:pPr>
              <a:r>
                <a:rPr lang="tr-TR" sz="2400">
                  <a:ea typeface="Calibri"/>
                  <a:cs typeface="Calibri"/>
                </a:rPr>
                <a:t>(Haftalık) </a:t>
              </a:r>
              <a:endParaRPr lang="tr-TR" sz="2400"/>
            </a:p>
          </p:txBody>
        </p:sp>
      </p:grpSp>
      <p:grpSp>
        <p:nvGrpSpPr>
          <p:cNvPr id="34" name="Group 1">
            <a:extLst>
              <a:ext uri="{FF2B5EF4-FFF2-40B4-BE49-F238E27FC236}">
                <a16:creationId xmlns:a16="http://schemas.microsoft.com/office/drawing/2014/main" id="{F04A01BF-3AE4-2CEA-3CFD-CCC0D8A05007}"/>
              </a:ext>
            </a:extLst>
          </p:cNvPr>
          <p:cNvGrpSpPr/>
          <p:nvPr/>
        </p:nvGrpSpPr>
        <p:grpSpPr>
          <a:xfrm>
            <a:off x="2534907" y="4150859"/>
            <a:ext cx="1924612" cy="1994300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BE66BB7-BDCB-1160-2439-27EF124316C4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175756C-2696-818C-A24F-4D1E1FF16AF5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1D28E7E-D055-07A4-C8B5-1FCDF82DEE39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6">
              <a:extLst>
                <a:ext uri="{FF2B5EF4-FFF2-40B4-BE49-F238E27FC236}">
                  <a16:creationId xmlns:a16="http://schemas.microsoft.com/office/drawing/2014/main" id="{D2EB97A8-D761-456B-13E7-0E66E2FE110E}"/>
                </a:ext>
              </a:extLst>
            </p:cNvPr>
            <p:cNvSpPr txBox="1"/>
            <p:nvPr/>
          </p:nvSpPr>
          <p:spPr>
            <a:xfrm>
              <a:off x="2229705" y="5719346"/>
              <a:ext cx="2895375" cy="237572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Operatif </a:t>
              </a:r>
            </a:p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İşler</a:t>
              </a:r>
              <a:endParaRPr lang="tr-TR"/>
            </a:p>
          </p:txBody>
        </p:sp>
      </p:grpSp>
      <p:grpSp>
        <p:nvGrpSpPr>
          <p:cNvPr id="39" name="Group 1">
            <a:extLst>
              <a:ext uri="{FF2B5EF4-FFF2-40B4-BE49-F238E27FC236}">
                <a16:creationId xmlns:a16="http://schemas.microsoft.com/office/drawing/2014/main" id="{E583F92D-D279-FCAA-6588-A21C20BA7ABB}"/>
              </a:ext>
            </a:extLst>
          </p:cNvPr>
          <p:cNvGrpSpPr/>
          <p:nvPr/>
        </p:nvGrpSpPr>
        <p:grpSpPr>
          <a:xfrm>
            <a:off x="3545054" y="1351759"/>
            <a:ext cx="1924612" cy="1994300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5445B0F-8018-AA8A-5E60-90E86D5E8AE4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E147912-25EF-5810-9442-CB5869CC8868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CBD6FEC-043E-ECFC-D434-65FF61155573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92FBB3AB-0A38-4038-EAFF-B8BB52FC3EAF}"/>
                </a:ext>
              </a:extLst>
            </p:cNvPr>
            <p:cNvSpPr txBox="1"/>
            <p:nvPr/>
          </p:nvSpPr>
          <p:spPr>
            <a:xfrm>
              <a:off x="2238916" y="6151219"/>
              <a:ext cx="3206444" cy="12680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Politikalar</a:t>
              </a:r>
              <a:endParaRPr lang="tr-TR"/>
            </a:p>
          </p:txBody>
        </p:sp>
      </p:grpSp>
      <p:grpSp>
        <p:nvGrpSpPr>
          <p:cNvPr id="44" name="Group 1">
            <a:extLst>
              <a:ext uri="{FF2B5EF4-FFF2-40B4-BE49-F238E27FC236}">
                <a16:creationId xmlns:a16="http://schemas.microsoft.com/office/drawing/2014/main" id="{C14037AD-4B95-A805-0EE2-78A75E45D738}"/>
              </a:ext>
            </a:extLst>
          </p:cNvPr>
          <p:cNvGrpSpPr/>
          <p:nvPr/>
        </p:nvGrpSpPr>
        <p:grpSpPr>
          <a:xfrm>
            <a:off x="5768961" y="1068892"/>
            <a:ext cx="1924612" cy="1994300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BA0A4D7-B8AA-F420-FA56-4B6CCBBF53A9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80EF3D6-DE6C-F580-2179-DCF24CC5D892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BFFF220-85AE-D429-001D-859415A98E81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6">
              <a:extLst>
                <a:ext uri="{FF2B5EF4-FFF2-40B4-BE49-F238E27FC236}">
                  <a16:creationId xmlns:a16="http://schemas.microsoft.com/office/drawing/2014/main" id="{041D33A9-1C79-962B-B9C5-C7F7A314BE5D}"/>
                </a:ext>
              </a:extLst>
            </p:cNvPr>
            <p:cNvSpPr txBox="1"/>
            <p:nvPr/>
          </p:nvSpPr>
          <p:spPr>
            <a:xfrm>
              <a:off x="2492742" y="6151219"/>
              <a:ext cx="2698794" cy="12680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Belgeler</a:t>
              </a:r>
              <a:endParaRPr lang="tr-TR"/>
            </a:p>
          </p:txBody>
        </p:sp>
      </p:grpSp>
      <p:grpSp>
        <p:nvGrpSpPr>
          <p:cNvPr id="49" name="Group 1">
            <a:extLst>
              <a:ext uri="{FF2B5EF4-FFF2-40B4-BE49-F238E27FC236}">
                <a16:creationId xmlns:a16="http://schemas.microsoft.com/office/drawing/2014/main" id="{33655B59-EF78-D2DB-57D8-698E527646C7}"/>
              </a:ext>
            </a:extLst>
          </p:cNvPr>
          <p:cNvGrpSpPr/>
          <p:nvPr/>
        </p:nvGrpSpPr>
        <p:grpSpPr>
          <a:xfrm>
            <a:off x="6439054" y="4647890"/>
            <a:ext cx="1924612" cy="1994300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5E51752-0B60-9241-EC8A-E91DC460360D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2152272-0CEF-0AB6-BA16-D3368B63867E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FB34696-07EC-4198-494D-DA70B9AF0EC5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6">
              <a:extLst>
                <a:ext uri="{FF2B5EF4-FFF2-40B4-BE49-F238E27FC236}">
                  <a16:creationId xmlns:a16="http://schemas.microsoft.com/office/drawing/2014/main" id="{490C4FDC-2452-8382-E524-B563B8886324}"/>
                </a:ext>
              </a:extLst>
            </p:cNvPr>
            <p:cNvSpPr txBox="1"/>
            <p:nvPr/>
          </p:nvSpPr>
          <p:spPr>
            <a:xfrm>
              <a:off x="2347526" y="6151219"/>
              <a:ext cx="2989241" cy="12680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İş akışları</a:t>
              </a:r>
              <a:endParaRPr lang="tr-TR"/>
            </a:p>
          </p:txBody>
        </p:sp>
      </p:grpSp>
      <p:grpSp>
        <p:nvGrpSpPr>
          <p:cNvPr id="54" name="Group 1">
            <a:extLst>
              <a:ext uri="{FF2B5EF4-FFF2-40B4-BE49-F238E27FC236}">
                <a16:creationId xmlns:a16="http://schemas.microsoft.com/office/drawing/2014/main" id="{44075AB4-140C-0C0C-DA27-90268B52249D}"/>
              </a:ext>
            </a:extLst>
          </p:cNvPr>
          <p:cNvGrpSpPr/>
          <p:nvPr/>
        </p:nvGrpSpPr>
        <p:grpSpPr>
          <a:xfrm>
            <a:off x="8429014" y="4256610"/>
            <a:ext cx="1924612" cy="1994300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28B6409-885A-D86D-AFEE-208366840B2D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4AD661C-7473-E605-4495-1C0B14839F3C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233C4C5-36F3-FF7E-0167-239E41CED40C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6">
              <a:extLst>
                <a:ext uri="{FF2B5EF4-FFF2-40B4-BE49-F238E27FC236}">
                  <a16:creationId xmlns:a16="http://schemas.microsoft.com/office/drawing/2014/main" id="{63C5C68D-1674-D276-3B39-9FE0ECCF9FEA}"/>
                </a:ext>
              </a:extLst>
            </p:cNvPr>
            <p:cNvSpPr txBox="1"/>
            <p:nvPr/>
          </p:nvSpPr>
          <p:spPr>
            <a:xfrm>
              <a:off x="2179779" y="6151219"/>
              <a:ext cx="3324725" cy="12680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Faaliyetler</a:t>
              </a:r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73939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7C47B-6F24-E15A-7B4E-F5DDBE1E8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4C4039D-2F0C-6096-3B75-B5FCBD3EE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4" name="Resim 3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372C3484-EFCE-1531-5583-10164D97F5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C9EAFEB4-A34B-E6E5-218C-C1F906EA0A59}"/>
              </a:ext>
            </a:extLst>
          </p:cNvPr>
          <p:cNvSpPr txBox="1"/>
          <p:nvPr/>
        </p:nvSpPr>
        <p:spPr>
          <a:xfrm>
            <a:off x="1055914" y="242416"/>
            <a:ext cx="1013986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042B2A17-F735-A4CE-493F-B95E47727E6F}"/>
              </a:ext>
            </a:extLst>
          </p:cNvPr>
          <p:cNvSpPr/>
          <p:nvPr/>
        </p:nvSpPr>
        <p:spPr>
          <a:xfrm>
            <a:off x="1295400" y="300690"/>
            <a:ext cx="96626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NELER YAPIYORUZ?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B2DF141D-7D69-FC31-32FE-26D32122F8B4}"/>
              </a:ext>
            </a:extLst>
          </p:cNvPr>
          <p:cNvGrpSpPr/>
          <p:nvPr/>
        </p:nvGrpSpPr>
        <p:grpSpPr>
          <a:xfrm>
            <a:off x="2396918" y="1159342"/>
            <a:ext cx="7881358" cy="1241277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648758A-3B69-960C-08AA-D23309320AA1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AB606FF-F76C-B5A7-EDEB-7FF570CAB41F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6DA0600-0D96-77F4-81B2-3AFB18547A26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21E5D42C-6FF9-CC82-E24C-6315B25A8865}"/>
                </a:ext>
              </a:extLst>
            </p:cNvPr>
            <p:cNvSpPr txBox="1"/>
            <p:nvPr/>
          </p:nvSpPr>
          <p:spPr>
            <a:xfrm>
              <a:off x="2182082" y="5545572"/>
              <a:ext cx="3570101" cy="25204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1" algn="ctr">
                <a:lnSpc>
                  <a:spcPct val="110000"/>
                </a:lnSpc>
              </a:pPr>
              <a:r>
                <a:rPr lang="tr-TR" sz="36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Bölüm/Program Akreditasyonu Ekibi</a:t>
              </a:r>
              <a:endParaRPr lang="tr-TR" sz="2400"/>
            </a:p>
          </p:txBody>
        </p:sp>
      </p:grp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4CD432-9C1D-2E57-56E8-6A3599427886}"/>
              </a:ext>
            </a:extLst>
          </p:cNvPr>
          <p:cNvSpPr txBox="1"/>
          <p:nvPr/>
        </p:nvSpPr>
        <p:spPr>
          <a:xfrm rot="10800000" flipH="1" flipV="1">
            <a:off x="8556171" y="4414497"/>
            <a:ext cx="280715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r-TR" b="1"/>
              <a:t>Doç. Dr. Selman </a:t>
            </a:r>
            <a:r>
              <a:rPr lang="tr-TR" b="1" err="1"/>
              <a:t>Yarcı</a:t>
            </a:r>
            <a:endParaRPr lang="tr-TR" b="1">
              <a:ea typeface="Calibri"/>
              <a:cs typeface="Calibri"/>
            </a:endParaRPr>
          </a:p>
          <a:p>
            <a:pPr algn="ctr"/>
            <a:r>
              <a:rPr lang="tr-TR"/>
              <a:t>Çınarcık MYO  </a:t>
            </a:r>
            <a:endParaRPr lang="tr-TR">
              <a:ea typeface="Calibri"/>
              <a:cs typeface="Calibri"/>
            </a:endParaRPr>
          </a:p>
          <a:p>
            <a:pPr algn="ctr"/>
            <a:r>
              <a:rPr lang="tr-TR"/>
              <a:t>Üniversite Kalite Komisyonu Üyesi  </a:t>
            </a:r>
            <a:endParaRPr lang="tr-TR">
              <a:ea typeface="Calibri"/>
              <a:cs typeface="Calibri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15DB528-47EC-2D61-CEE9-4EA43E3F3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403" y="2483283"/>
            <a:ext cx="1973206" cy="1826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48BFF73-AABF-FBAB-4817-44712A756A6C}"/>
              </a:ext>
            </a:extLst>
          </p:cNvPr>
          <p:cNvSpPr txBox="1"/>
          <p:nvPr/>
        </p:nvSpPr>
        <p:spPr>
          <a:xfrm>
            <a:off x="1055914" y="4457382"/>
            <a:ext cx="2807151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tr-TR" b="1"/>
              <a:t>Doç. Dr. </a:t>
            </a:r>
            <a:r>
              <a:rPr lang="tr-TR" b="1" err="1"/>
              <a:t>M.Selçuk</a:t>
            </a:r>
            <a:r>
              <a:rPr lang="tr-TR" b="1"/>
              <a:t> MERT</a:t>
            </a:r>
            <a:endParaRPr lang="tr-TR" b="1">
              <a:ea typeface="Calibri"/>
              <a:cs typeface="Calibri"/>
            </a:endParaRPr>
          </a:p>
          <a:p>
            <a:pPr algn="ctr"/>
            <a:r>
              <a:rPr lang="tr-TR"/>
              <a:t>Mühendislik Fakültesi</a:t>
            </a:r>
            <a:endParaRPr lang="tr-TR">
              <a:ea typeface="Calibri"/>
              <a:cs typeface="Calibri"/>
            </a:endParaRPr>
          </a:p>
          <a:p>
            <a:pPr algn="ctr"/>
            <a:r>
              <a:rPr lang="tr-TR"/>
              <a:t>Üniversite Kalite Komisyonu Üyesi </a:t>
            </a:r>
            <a:endParaRPr lang="tr-TR">
              <a:ea typeface="Calibri"/>
              <a:cs typeface="Calibri"/>
            </a:endParaRPr>
          </a:p>
        </p:txBody>
      </p:sp>
      <p:pic>
        <p:nvPicPr>
          <p:cNvPr id="59" name="Resim 58">
            <a:extLst>
              <a:ext uri="{FF2B5EF4-FFF2-40B4-BE49-F238E27FC236}">
                <a16:creationId xmlns:a16="http://schemas.microsoft.com/office/drawing/2014/main" id="{321DAB3B-5F78-9344-652D-B4B274DA7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097" y="2568779"/>
            <a:ext cx="1751954" cy="1771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Resim 59">
            <a:extLst>
              <a:ext uri="{FF2B5EF4-FFF2-40B4-BE49-F238E27FC236}">
                <a16:creationId xmlns:a16="http://schemas.microsoft.com/office/drawing/2014/main" id="{A8E32F94-A6A9-800A-14DE-9506DECDB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632" y="2508005"/>
            <a:ext cx="1773822" cy="1852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" name="Metin kutusu 60">
            <a:extLst>
              <a:ext uri="{FF2B5EF4-FFF2-40B4-BE49-F238E27FC236}">
                <a16:creationId xmlns:a16="http://schemas.microsoft.com/office/drawing/2014/main" id="{283A2875-7129-6D44-EC04-7194F4BD1E72}"/>
              </a:ext>
            </a:extLst>
          </p:cNvPr>
          <p:cNvSpPr txBox="1"/>
          <p:nvPr/>
        </p:nvSpPr>
        <p:spPr>
          <a:xfrm>
            <a:off x="4314667" y="4471593"/>
            <a:ext cx="353403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tr-TR" b="1"/>
              <a:t>Dr. Öğr. Üyesi Abdurrahman TEKİN</a:t>
            </a:r>
            <a:endParaRPr lang="tr-TR" b="1">
              <a:ea typeface="Calibri"/>
              <a:cs typeface="Calibri"/>
            </a:endParaRPr>
          </a:p>
          <a:p>
            <a:pPr algn="ctr"/>
            <a:r>
              <a:rPr lang="tr-TR"/>
              <a:t>Hukuk Fakültesi</a:t>
            </a:r>
            <a:endParaRPr lang="tr-TR">
              <a:ea typeface="Calibri"/>
              <a:cs typeface="Calibri"/>
            </a:endParaRPr>
          </a:p>
          <a:p>
            <a:pPr algn="ctr"/>
            <a:r>
              <a:rPr lang="tr-TR"/>
              <a:t>Üniversite Kalite Komisyonu Üyesi </a:t>
            </a:r>
            <a:endParaRPr lang="tr-TR">
              <a:ea typeface="Calibri"/>
              <a:cs typeface="Calibri"/>
            </a:endParaRPr>
          </a:p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542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D181A-42D2-25A4-897D-71243F4D3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Düz Ok Bağlayıcısı 110">
            <a:extLst>
              <a:ext uri="{FF2B5EF4-FFF2-40B4-BE49-F238E27FC236}">
                <a16:creationId xmlns:a16="http://schemas.microsoft.com/office/drawing/2014/main" id="{7CEA00BB-4391-D996-C5F0-762A37D5C180}"/>
              </a:ext>
            </a:extLst>
          </p:cNvPr>
          <p:cNvCxnSpPr>
            <a:cxnSpLocks/>
          </p:cNvCxnSpPr>
          <p:nvPr/>
        </p:nvCxnSpPr>
        <p:spPr>
          <a:xfrm>
            <a:off x="5031045" y="3161846"/>
            <a:ext cx="636826" cy="0"/>
          </a:xfrm>
          <a:prstGeom prst="straightConnector1">
            <a:avLst/>
          </a:prstGeom>
          <a:ln w="98425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Düz Ok Bağlayıcısı 107">
            <a:extLst>
              <a:ext uri="{FF2B5EF4-FFF2-40B4-BE49-F238E27FC236}">
                <a16:creationId xmlns:a16="http://schemas.microsoft.com/office/drawing/2014/main" id="{04177C49-5329-36A9-2E30-2A64FE2A17B1}"/>
              </a:ext>
            </a:extLst>
          </p:cNvPr>
          <p:cNvCxnSpPr>
            <a:cxnSpLocks/>
          </p:cNvCxnSpPr>
          <p:nvPr/>
        </p:nvCxnSpPr>
        <p:spPr>
          <a:xfrm>
            <a:off x="2421959" y="3184452"/>
            <a:ext cx="636826" cy="0"/>
          </a:xfrm>
          <a:prstGeom prst="straightConnector1">
            <a:avLst/>
          </a:prstGeom>
          <a:ln w="98425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Düz Ok Bağlayıcısı 109">
            <a:extLst>
              <a:ext uri="{FF2B5EF4-FFF2-40B4-BE49-F238E27FC236}">
                <a16:creationId xmlns:a16="http://schemas.microsoft.com/office/drawing/2014/main" id="{A6803F83-1C7F-1FCD-907E-D991B258DE4D}"/>
              </a:ext>
            </a:extLst>
          </p:cNvPr>
          <p:cNvCxnSpPr>
            <a:cxnSpLocks/>
          </p:cNvCxnSpPr>
          <p:nvPr/>
        </p:nvCxnSpPr>
        <p:spPr>
          <a:xfrm>
            <a:off x="7993157" y="3123223"/>
            <a:ext cx="636826" cy="0"/>
          </a:xfrm>
          <a:prstGeom prst="straightConnector1">
            <a:avLst/>
          </a:prstGeom>
          <a:ln w="98425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Düz Ok Bağlayıcısı 105">
            <a:extLst>
              <a:ext uri="{FF2B5EF4-FFF2-40B4-BE49-F238E27FC236}">
                <a16:creationId xmlns:a16="http://schemas.microsoft.com/office/drawing/2014/main" id="{46521B07-B666-1AC0-E42F-1702D3A2DCCE}"/>
              </a:ext>
            </a:extLst>
          </p:cNvPr>
          <p:cNvCxnSpPr>
            <a:cxnSpLocks/>
          </p:cNvCxnSpPr>
          <p:nvPr/>
        </p:nvCxnSpPr>
        <p:spPr>
          <a:xfrm>
            <a:off x="9926371" y="4878387"/>
            <a:ext cx="0" cy="548980"/>
          </a:xfrm>
          <a:prstGeom prst="straightConnector1">
            <a:avLst/>
          </a:prstGeom>
          <a:ln w="98425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Düz Ok Bağlayıcısı 101">
            <a:extLst>
              <a:ext uri="{FF2B5EF4-FFF2-40B4-BE49-F238E27FC236}">
                <a16:creationId xmlns:a16="http://schemas.microsoft.com/office/drawing/2014/main" id="{73CC20B2-3246-C528-CE1E-AF6C70F1331E}"/>
              </a:ext>
            </a:extLst>
          </p:cNvPr>
          <p:cNvCxnSpPr>
            <a:cxnSpLocks/>
          </p:cNvCxnSpPr>
          <p:nvPr/>
        </p:nvCxnSpPr>
        <p:spPr>
          <a:xfrm flipH="1">
            <a:off x="7708667" y="3373690"/>
            <a:ext cx="1647309" cy="1466104"/>
          </a:xfrm>
          <a:prstGeom prst="straightConnector1">
            <a:avLst/>
          </a:prstGeom>
          <a:ln w="98425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Düz Ok Bağlayıcısı 85">
            <a:extLst>
              <a:ext uri="{FF2B5EF4-FFF2-40B4-BE49-F238E27FC236}">
                <a16:creationId xmlns:a16="http://schemas.microsoft.com/office/drawing/2014/main" id="{1DB8F0C1-FF87-1EC7-4A63-52806F0387DE}"/>
              </a:ext>
            </a:extLst>
          </p:cNvPr>
          <p:cNvCxnSpPr>
            <a:cxnSpLocks/>
            <a:stCxn id="74" idx="4"/>
          </p:cNvCxnSpPr>
          <p:nvPr/>
        </p:nvCxnSpPr>
        <p:spPr>
          <a:xfrm flipH="1">
            <a:off x="10055888" y="3720981"/>
            <a:ext cx="9279" cy="629793"/>
          </a:xfrm>
          <a:prstGeom prst="straightConnector1">
            <a:avLst/>
          </a:prstGeom>
          <a:ln w="98425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sim 2">
            <a:extLst>
              <a:ext uri="{FF2B5EF4-FFF2-40B4-BE49-F238E27FC236}">
                <a16:creationId xmlns:a16="http://schemas.microsoft.com/office/drawing/2014/main" id="{FCE34446-0D50-0138-138C-AE50F9190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4" name="Resim 3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3BF6F044-DA83-06A3-C609-E8C055926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2AFD70B6-4B3C-FF64-EB1A-47BE59587217}"/>
              </a:ext>
            </a:extLst>
          </p:cNvPr>
          <p:cNvSpPr txBox="1"/>
          <p:nvPr/>
        </p:nvSpPr>
        <p:spPr>
          <a:xfrm>
            <a:off x="1055914" y="242416"/>
            <a:ext cx="1013986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E181EB9D-E9E6-2ECB-02B2-99D37DFA34D6}"/>
              </a:ext>
            </a:extLst>
          </p:cNvPr>
          <p:cNvSpPr/>
          <p:nvPr/>
        </p:nvSpPr>
        <p:spPr>
          <a:xfrm>
            <a:off x="1295400" y="300690"/>
            <a:ext cx="96626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NELER YAPIYORUZ?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FF9FBA6D-3CD6-3C56-A73B-E612B6401BFF}"/>
              </a:ext>
            </a:extLst>
          </p:cNvPr>
          <p:cNvGrpSpPr/>
          <p:nvPr/>
        </p:nvGrpSpPr>
        <p:grpSpPr>
          <a:xfrm>
            <a:off x="2384804" y="950696"/>
            <a:ext cx="7220742" cy="1241277"/>
            <a:chOff x="2147703" y="4959477"/>
            <a:chExt cx="37991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7E9BF52-8357-F4DC-9D6F-757B34D98910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0BEB96-92A5-93A1-140C-E43185BCDA83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9802E38-05E6-29DB-6541-B76ECC18496A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7F1705DD-0293-07B8-D49D-10E364B6B2C3}"/>
                </a:ext>
              </a:extLst>
            </p:cNvPr>
            <p:cNvSpPr txBox="1"/>
            <p:nvPr/>
          </p:nvSpPr>
          <p:spPr>
            <a:xfrm>
              <a:off x="2147703" y="5554918"/>
              <a:ext cx="3625277" cy="227900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1" algn="ctr">
                <a:lnSpc>
                  <a:spcPct val="110000"/>
                </a:lnSpc>
              </a:pPr>
              <a:r>
                <a:rPr lang="tr-TR" sz="32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Bölüm/Program Akreditasyonu Süreci</a:t>
              </a:r>
              <a:endParaRPr lang="tr-TR" sz="2000"/>
            </a:p>
          </p:txBody>
        </p:sp>
      </p:grpSp>
      <p:grpSp>
        <p:nvGrpSpPr>
          <p:cNvPr id="10" name="Group 1">
            <a:extLst>
              <a:ext uri="{FF2B5EF4-FFF2-40B4-BE49-F238E27FC236}">
                <a16:creationId xmlns:a16="http://schemas.microsoft.com/office/drawing/2014/main" id="{12C54F44-5A74-B9F6-9CE8-8A42A14FEFFB}"/>
              </a:ext>
            </a:extLst>
          </p:cNvPr>
          <p:cNvGrpSpPr/>
          <p:nvPr/>
        </p:nvGrpSpPr>
        <p:grpSpPr>
          <a:xfrm>
            <a:off x="59658" y="1836896"/>
            <a:ext cx="2931080" cy="3480412"/>
            <a:chOff x="2149803" y="4959477"/>
            <a:chExt cx="3797046" cy="4660727"/>
          </a:xfrm>
          <a:solidFill>
            <a:sysClr val="window" lastClr="FFFFFF">
              <a:lumMod val="85000"/>
            </a:sys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0C59469-00A9-FAE7-5D71-4626E09036A7}"/>
                </a:ext>
              </a:extLst>
            </p:cNvPr>
            <p:cNvSpPr/>
            <p:nvPr/>
          </p:nvSpPr>
          <p:spPr>
            <a:xfrm>
              <a:off x="2149803" y="5823157"/>
              <a:ext cx="3797046" cy="379704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1CF192C-E5E7-EA1D-7611-58EBF06DA595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60061FAF-6B7F-BC3C-3D57-4564E09896C6}"/>
                </a:ext>
              </a:extLst>
            </p:cNvPr>
            <p:cNvSpPr txBox="1"/>
            <p:nvPr/>
          </p:nvSpPr>
          <p:spPr>
            <a:xfrm>
              <a:off x="2335398" y="5446558"/>
              <a:ext cx="2935910" cy="28211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Bölüm/Program akreditasyon niyet başvurusunun Birim Kalite Koordinatörüne yapılması</a:t>
              </a:r>
              <a:endParaRPr lang="tr-TR" sz="1400"/>
            </a:p>
          </p:txBody>
        </p:sp>
      </p:grpSp>
      <p:grpSp>
        <p:nvGrpSpPr>
          <p:cNvPr id="50" name="Group 1">
            <a:extLst>
              <a:ext uri="{FF2B5EF4-FFF2-40B4-BE49-F238E27FC236}">
                <a16:creationId xmlns:a16="http://schemas.microsoft.com/office/drawing/2014/main" id="{5A27185C-728E-5392-61AD-55AA18B6D719}"/>
              </a:ext>
            </a:extLst>
          </p:cNvPr>
          <p:cNvGrpSpPr/>
          <p:nvPr/>
        </p:nvGrpSpPr>
        <p:grpSpPr>
          <a:xfrm>
            <a:off x="3045417" y="2261397"/>
            <a:ext cx="2569759" cy="2332709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5F43549-2D30-2B05-C227-A9BC20BBBB93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5FD4969-2D3D-9AA7-71E2-CEEEEB07CFB8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C39DE73-0C86-B09B-4D0C-D81FB5361E51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6">
              <a:extLst>
                <a:ext uri="{FF2B5EF4-FFF2-40B4-BE49-F238E27FC236}">
                  <a16:creationId xmlns:a16="http://schemas.microsoft.com/office/drawing/2014/main" id="{EE8A15C0-8AFE-97C0-5E15-057CF2A2DFB0}"/>
                </a:ext>
              </a:extLst>
            </p:cNvPr>
            <p:cNvSpPr txBox="1"/>
            <p:nvPr/>
          </p:nvSpPr>
          <p:spPr>
            <a:xfrm>
              <a:off x="2225557" y="5164996"/>
              <a:ext cx="3375586" cy="35327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Uygun bulunan niyet başvurusunun Üniversite Kalite Koordinatörlüğüne yapılması </a:t>
              </a:r>
              <a:endParaRPr lang="tr-TR" sz="1400"/>
            </a:p>
          </p:txBody>
        </p:sp>
      </p:grpSp>
      <p:grpSp>
        <p:nvGrpSpPr>
          <p:cNvPr id="61" name="Group 1">
            <a:extLst>
              <a:ext uri="{FF2B5EF4-FFF2-40B4-BE49-F238E27FC236}">
                <a16:creationId xmlns:a16="http://schemas.microsoft.com/office/drawing/2014/main" id="{6670A3D6-93B0-AD45-EF41-B48C5148D00C}"/>
              </a:ext>
            </a:extLst>
          </p:cNvPr>
          <p:cNvGrpSpPr/>
          <p:nvPr/>
        </p:nvGrpSpPr>
        <p:grpSpPr>
          <a:xfrm>
            <a:off x="5685258" y="2388057"/>
            <a:ext cx="2801130" cy="1827392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793FB03-27E0-5CF0-B522-C0139E98FF94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4A41287-4B39-2283-79B7-AB6270E81FEE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E5B84E9-B536-599B-72D9-AD72A0513322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BEABB95A-AD1C-CA64-1BA9-260C77C79C64}"/>
                </a:ext>
              </a:extLst>
            </p:cNvPr>
            <p:cNvSpPr txBox="1"/>
            <p:nvPr/>
          </p:nvSpPr>
          <p:spPr>
            <a:xfrm>
              <a:off x="2362777" y="6014429"/>
              <a:ext cx="2935910" cy="11942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Değerlendirme</a:t>
              </a:r>
              <a:endParaRPr lang="tr-TR" sz="1400"/>
            </a:p>
          </p:txBody>
        </p:sp>
      </p:grpSp>
      <p:grpSp>
        <p:nvGrpSpPr>
          <p:cNvPr id="71" name="Group 1">
            <a:extLst>
              <a:ext uri="{FF2B5EF4-FFF2-40B4-BE49-F238E27FC236}">
                <a16:creationId xmlns:a16="http://schemas.microsoft.com/office/drawing/2014/main" id="{B53604DF-D63F-9E73-775A-ECC4DC4AFF49}"/>
              </a:ext>
            </a:extLst>
          </p:cNvPr>
          <p:cNvGrpSpPr/>
          <p:nvPr/>
        </p:nvGrpSpPr>
        <p:grpSpPr>
          <a:xfrm>
            <a:off x="8688761" y="1944430"/>
            <a:ext cx="3088202" cy="2163233"/>
            <a:chOff x="2149803" y="4788467"/>
            <a:chExt cx="3797046" cy="4831736"/>
          </a:xfrm>
          <a:solidFill>
            <a:sysClr val="window" lastClr="FFFFFF">
              <a:lumMod val="85000"/>
            </a:sysClr>
          </a:solidFill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9DE5DCD-7488-6C50-D42B-B6911B1BC57D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4249E87-3B98-E96B-43A0-39B489E3FE67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9A775F0-69C3-E53A-6A01-9B05D9BD2EA6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6">
              <a:extLst>
                <a:ext uri="{FF2B5EF4-FFF2-40B4-BE49-F238E27FC236}">
                  <a16:creationId xmlns:a16="http://schemas.microsoft.com/office/drawing/2014/main" id="{C3BBD14C-F5C8-1871-CA02-2DC60A9E15B4}"/>
                </a:ext>
              </a:extLst>
            </p:cNvPr>
            <p:cNvSpPr txBox="1"/>
            <p:nvPr/>
          </p:nvSpPr>
          <p:spPr>
            <a:xfrm>
              <a:off x="2362777" y="4788467"/>
              <a:ext cx="2935910" cy="36462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Öz değerlendirme formunun Rektörlüğe sunumu</a:t>
              </a:r>
              <a:endParaRPr lang="tr-TR" sz="1400"/>
            </a:p>
          </p:txBody>
        </p:sp>
      </p:grpSp>
      <p:cxnSp>
        <p:nvCxnSpPr>
          <p:cNvPr id="77" name="Düz Ok Bağlayıcısı 76">
            <a:extLst>
              <a:ext uri="{FF2B5EF4-FFF2-40B4-BE49-F238E27FC236}">
                <a16:creationId xmlns:a16="http://schemas.microsoft.com/office/drawing/2014/main" id="{C7CCF9B3-81F7-E586-85A4-D0580D943E76}"/>
              </a:ext>
            </a:extLst>
          </p:cNvPr>
          <p:cNvCxnSpPr>
            <a:cxnSpLocks/>
            <a:stCxn id="64" idx="4"/>
          </p:cNvCxnSpPr>
          <p:nvPr/>
        </p:nvCxnSpPr>
        <p:spPr>
          <a:xfrm>
            <a:off x="6933716" y="3876815"/>
            <a:ext cx="0" cy="773276"/>
          </a:xfrm>
          <a:prstGeom prst="straightConnector1">
            <a:avLst/>
          </a:prstGeom>
          <a:ln w="98425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1">
            <a:extLst>
              <a:ext uri="{FF2B5EF4-FFF2-40B4-BE49-F238E27FC236}">
                <a16:creationId xmlns:a16="http://schemas.microsoft.com/office/drawing/2014/main" id="{A25D0E58-ED78-6406-0D42-FEB5C5F7A88F}"/>
              </a:ext>
            </a:extLst>
          </p:cNvPr>
          <p:cNvGrpSpPr/>
          <p:nvPr/>
        </p:nvGrpSpPr>
        <p:grpSpPr>
          <a:xfrm>
            <a:off x="5906666" y="4750353"/>
            <a:ext cx="2178255" cy="851422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5173EB6-3959-9167-0711-103CCBC20928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379A003-B86B-254C-14FC-70AF94BD087D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76D1200-E6EE-0B73-B734-D90AF6FF3166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5" name="TextBox 6">
              <a:extLst>
                <a:ext uri="{FF2B5EF4-FFF2-40B4-BE49-F238E27FC236}">
                  <a16:creationId xmlns:a16="http://schemas.microsoft.com/office/drawing/2014/main" id="{7B6F0865-6AA0-2BEC-5795-BA0EDBE4EAD8}"/>
                </a:ext>
              </a:extLst>
            </p:cNvPr>
            <p:cNvSpPr txBox="1"/>
            <p:nvPr/>
          </p:nvSpPr>
          <p:spPr>
            <a:xfrm>
              <a:off x="2362777" y="5478565"/>
              <a:ext cx="2935909" cy="22660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</a:t>
              </a:r>
              <a:endParaRPr lang="tr-TR" sz="1400"/>
            </a:p>
          </p:txBody>
        </p:sp>
      </p:grpSp>
      <p:grpSp>
        <p:nvGrpSpPr>
          <p:cNvPr id="87" name="Group 1">
            <a:extLst>
              <a:ext uri="{FF2B5EF4-FFF2-40B4-BE49-F238E27FC236}">
                <a16:creationId xmlns:a16="http://schemas.microsoft.com/office/drawing/2014/main" id="{C6814821-9F86-E370-A816-5F342F56E4B8}"/>
              </a:ext>
            </a:extLst>
          </p:cNvPr>
          <p:cNvGrpSpPr/>
          <p:nvPr/>
        </p:nvGrpSpPr>
        <p:grpSpPr>
          <a:xfrm>
            <a:off x="9021413" y="4263888"/>
            <a:ext cx="2178255" cy="851422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DBE4629-8CC0-62C0-E55F-12F5DEA551C2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D781BA3-C093-29C7-2D6B-1367863CB87F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B7D0672-103D-13E5-A080-1165542FDD3D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6">
              <a:extLst>
                <a:ext uri="{FF2B5EF4-FFF2-40B4-BE49-F238E27FC236}">
                  <a16:creationId xmlns:a16="http://schemas.microsoft.com/office/drawing/2014/main" id="{FCF6FB6A-43D9-7BC4-484F-4D19A5207600}"/>
                </a:ext>
              </a:extLst>
            </p:cNvPr>
            <p:cNvSpPr txBox="1"/>
            <p:nvPr/>
          </p:nvSpPr>
          <p:spPr>
            <a:xfrm>
              <a:off x="2362777" y="5478565"/>
              <a:ext cx="2935909" cy="22660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Kabul</a:t>
              </a:r>
              <a:endParaRPr lang="tr-TR" sz="1400"/>
            </a:p>
          </p:txBody>
        </p:sp>
      </p:grpSp>
      <p:grpSp>
        <p:nvGrpSpPr>
          <p:cNvPr id="92" name="Group 1">
            <a:extLst>
              <a:ext uri="{FF2B5EF4-FFF2-40B4-BE49-F238E27FC236}">
                <a16:creationId xmlns:a16="http://schemas.microsoft.com/office/drawing/2014/main" id="{EE68F919-ED47-79A6-DA0C-5D6D26396FD1}"/>
              </a:ext>
            </a:extLst>
          </p:cNvPr>
          <p:cNvGrpSpPr/>
          <p:nvPr/>
        </p:nvGrpSpPr>
        <p:grpSpPr>
          <a:xfrm>
            <a:off x="7670266" y="5468184"/>
            <a:ext cx="3450054" cy="1148314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FF39C98-BB01-8156-53C1-38316D5741F6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A0602F2-443F-FBFB-F97E-3B692D3361F3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33218C6-F774-372A-719B-DD3227176EC1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6" name="TextBox 6">
              <a:extLst>
                <a:ext uri="{FF2B5EF4-FFF2-40B4-BE49-F238E27FC236}">
                  <a16:creationId xmlns:a16="http://schemas.microsoft.com/office/drawing/2014/main" id="{9D18C4DC-E631-C3A2-A959-8DD61A29D12D}"/>
                </a:ext>
              </a:extLst>
            </p:cNvPr>
            <p:cNvSpPr txBox="1"/>
            <p:nvPr/>
          </p:nvSpPr>
          <p:spPr>
            <a:xfrm>
              <a:off x="2362777" y="5084446"/>
              <a:ext cx="2935909" cy="30542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Başvurunun Bölüm tarafından yapılması </a:t>
              </a:r>
              <a:endParaRPr lang="tr-TR" sz="1400"/>
            </a:p>
          </p:txBody>
        </p:sp>
      </p:grpSp>
    </p:spTree>
    <p:extLst>
      <p:ext uri="{BB962C8B-B14F-4D97-AF65-F5344CB8AC3E}">
        <p14:creationId xmlns:p14="http://schemas.microsoft.com/office/powerpoint/2010/main" val="320266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B8ACC1-A682-4C2A-981B-FC8C81F8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5124894"/>
            <a:ext cx="8825658" cy="1104862"/>
          </a:xfrm>
        </p:spPr>
        <p:txBody>
          <a:bodyPr anchor="ctr">
            <a:normAutofit/>
          </a:bodyPr>
          <a:lstStyle/>
          <a:p>
            <a:pPr algn="ctr"/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Aralık 2024</a:t>
            </a:r>
            <a:b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Yalova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BC4CD07F-4645-41EE-9C45-E0A43C70ABCB}"/>
              </a:ext>
            </a:extLst>
          </p:cNvPr>
          <p:cNvSpPr txBox="1">
            <a:spLocks/>
          </p:cNvSpPr>
          <p:nvPr/>
        </p:nvSpPr>
        <p:spPr bwMode="gray">
          <a:xfrm>
            <a:off x="1634360" y="3439719"/>
            <a:ext cx="9438288" cy="1882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4000" b="1" i="0" u="none" strike="noStrike" kern="1200" cap="none" spc="0" normalizeH="0" baseline="0" noProof="0">
                <a:ln>
                  <a:noFill/>
                </a:ln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KALİTE KOORDİNATÖRLÜĞÜ</a:t>
            </a:r>
            <a:endParaRPr lang="tr-TR" sz="4000" b="1" i="0" u="none" strike="noStrike" kern="1200" cap="none" spc="0" baseline="0" noProof="0">
              <a:solidFill>
                <a:srgbClr val="A90A2E"/>
              </a:solidFill>
              <a:latin typeface="Times New Roman"/>
              <a:cs typeface="Times New Roman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04/2024 </a:t>
            </a:r>
            <a:r>
              <a:rPr lang="tr-T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Akreditasyon Çalışmaları Toplantısı</a:t>
            </a:r>
            <a:endParaRPr lang="tr-TR" sz="4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6D00DA02-7917-8E1A-D051-E37C3ECE8DCB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E02646CA-F3D7-A91C-29D9-E813E6E90DB4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91CFC9-3B14-7882-344E-35EBC617F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AC93F825-0646-927F-39A1-594F7D1A5167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2082D0D5-E1EC-212C-9152-4286C4828AE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36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D1236-2B5A-E96C-4494-964BF1AED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id="{1D796895-BCAB-7942-C2B9-21276D2E85E1}"/>
              </a:ext>
            </a:extLst>
          </p:cNvPr>
          <p:cNvSpPr txBox="1"/>
          <p:nvPr/>
        </p:nvSpPr>
        <p:spPr>
          <a:xfrm>
            <a:off x="570318" y="1835366"/>
            <a:ext cx="7565572" cy="2384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defTabSz="228508">
              <a:buAutoNum type="arabicPeriod"/>
            </a:pPr>
            <a:r>
              <a:rPr lang="tr-TR" sz="2999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 PUKÖ</a:t>
            </a:r>
            <a:endParaRPr lang="tr-TR">
              <a:ea typeface="Calibri" panose="020F0502020204030204"/>
              <a:cs typeface="Calibri" panose="020F0502020204030204"/>
            </a:endParaRPr>
          </a:p>
          <a:p>
            <a:pPr marL="457200" indent="-457200" defTabSz="228508">
              <a:buAutoNum type="arabicPeriod"/>
            </a:pPr>
            <a:r>
              <a:rPr lang="tr-TR" sz="29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BKYS ile planlama süreci</a:t>
            </a:r>
            <a:endParaRPr lang="tr-TR" sz="2950">
              <a:latin typeface="Times New Roman"/>
              <a:cs typeface="Times New Roman"/>
            </a:endParaRPr>
          </a:p>
          <a:p>
            <a:pPr marL="457200" indent="-457200" defTabSz="228508">
              <a:buAutoNum type="arabicPeriod"/>
            </a:pPr>
            <a:r>
              <a:rPr lang="tr-TR" sz="2950">
                <a:latin typeface="Times New Roman"/>
                <a:cs typeface="Times New Roman"/>
              </a:rPr>
              <a:t>Stratejik plan izleme</a:t>
            </a:r>
          </a:p>
          <a:p>
            <a:pPr marL="457200" indent="-457200" defTabSz="228508">
              <a:buAutoNum type="arabicPeriod"/>
            </a:pPr>
            <a:r>
              <a:rPr lang="tr-TR" sz="2999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KİDR</a:t>
            </a:r>
            <a:endParaRPr lang="tr-TR" sz="2999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228508">
              <a:buAutoNum type="arabicPeriod"/>
            </a:pPr>
            <a:r>
              <a:rPr lang="tr-TR" sz="2999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Koordinatörlük toplantıları</a:t>
            </a:r>
            <a:endParaRPr lang="tr-TR" sz="299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6D330EB-6815-D9D7-7608-0D09A18A2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5" name="Resim 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B8749E92-5EA3-7E2A-F651-419B10CDB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  <p:sp>
        <p:nvSpPr>
          <p:cNvPr id="6" name="TextBox 25">
            <a:extLst>
              <a:ext uri="{FF2B5EF4-FFF2-40B4-BE49-F238E27FC236}">
                <a16:creationId xmlns:a16="http://schemas.microsoft.com/office/drawing/2014/main" id="{9B59470B-F28F-B89F-6015-F7AD47E1512F}"/>
              </a:ext>
            </a:extLst>
          </p:cNvPr>
          <p:cNvSpPr txBox="1"/>
          <p:nvPr/>
        </p:nvSpPr>
        <p:spPr>
          <a:xfrm>
            <a:off x="1223461" y="294399"/>
            <a:ext cx="1013986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8054BE8B-CAC1-DFD8-2DA6-82345CE7BFCB}"/>
              </a:ext>
            </a:extLst>
          </p:cNvPr>
          <p:cNvSpPr/>
          <p:nvPr/>
        </p:nvSpPr>
        <p:spPr>
          <a:xfrm>
            <a:off x="1462947" y="352673"/>
            <a:ext cx="96626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228508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PEKİ BUNDAN SONRA?</a:t>
            </a: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675FE82F-BF6D-9858-8056-BBB8EC2B26AC}"/>
              </a:ext>
            </a:extLst>
          </p:cNvPr>
          <p:cNvSpPr txBox="1"/>
          <p:nvPr/>
        </p:nvSpPr>
        <p:spPr>
          <a:xfrm>
            <a:off x="612071" y="1237833"/>
            <a:ext cx="365099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2FEB83B3-2C1B-C483-E980-44BE59C4C54E}"/>
              </a:ext>
            </a:extLst>
          </p:cNvPr>
          <p:cNvSpPr/>
          <p:nvPr/>
        </p:nvSpPr>
        <p:spPr>
          <a:xfrm>
            <a:off x="851557" y="1296107"/>
            <a:ext cx="32614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KISA VADE</a:t>
            </a:r>
            <a:endParaRPr 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21C37310-F315-05FD-19B1-8758BD7DA4DE}"/>
              </a:ext>
            </a:extLst>
          </p:cNvPr>
          <p:cNvSpPr txBox="1"/>
          <p:nvPr/>
        </p:nvSpPr>
        <p:spPr>
          <a:xfrm>
            <a:off x="5611298" y="1200969"/>
            <a:ext cx="365099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466D168-84A9-E466-E6AF-9BAE61136841}"/>
              </a:ext>
            </a:extLst>
          </p:cNvPr>
          <p:cNvSpPr/>
          <p:nvPr/>
        </p:nvSpPr>
        <p:spPr>
          <a:xfrm>
            <a:off x="5850784" y="1259243"/>
            <a:ext cx="32614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ORTA VADE</a:t>
            </a:r>
            <a:endParaRPr 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5AD76DD9-9502-C805-BB6F-A07841CCAF7D}"/>
              </a:ext>
            </a:extLst>
          </p:cNvPr>
          <p:cNvSpPr txBox="1"/>
          <p:nvPr/>
        </p:nvSpPr>
        <p:spPr>
          <a:xfrm>
            <a:off x="5572591" y="1821679"/>
            <a:ext cx="6020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228508">
              <a:buAutoNum type="arabicPeriod"/>
            </a:pPr>
            <a:r>
              <a:rPr lang="tr-T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Bölüm akreditasyon başvuruları</a:t>
            </a:r>
          </a:p>
          <a:p>
            <a:pPr marL="514350" indent="-514350" defTabSz="228508">
              <a:buAutoNum type="arabicPeriod"/>
            </a:pPr>
            <a:r>
              <a:rPr lang="tr-T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BKYS ve Bologna süreçleri</a:t>
            </a:r>
          </a:p>
          <a:p>
            <a:pPr marL="514350" indent="-514350" defTabSz="228508">
              <a:buAutoNum type="arabicPeriod"/>
            </a:pPr>
            <a:r>
              <a:rPr lang="tr-T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Birim/bölüm bazında faaliyetlerin Koordinatörlükler ile işbirliği içinde sahiplenilmesi ve takibi</a:t>
            </a:r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EB17A725-C0AA-3623-35C8-6918435689A8}"/>
              </a:ext>
            </a:extLst>
          </p:cNvPr>
          <p:cNvSpPr txBox="1"/>
          <p:nvPr/>
        </p:nvSpPr>
        <p:spPr>
          <a:xfrm>
            <a:off x="3043461" y="4457735"/>
            <a:ext cx="365099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51675D0-96F5-B0D9-0FB4-7E30F24F327F}"/>
              </a:ext>
            </a:extLst>
          </p:cNvPr>
          <p:cNvSpPr/>
          <p:nvPr/>
        </p:nvSpPr>
        <p:spPr>
          <a:xfrm>
            <a:off x="3282948" y="4516009"/>
            <a:ext cx="32614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228508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UZUN VADE</a:t>
            </a:r>
            <a:endParaRPr 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D2A5B720-FE95-1E95-4FBB-E60E5CBB161E}"/>
              </a:ext>
            </a:extLst>
          </p:cNvPr>
          <p:cNvSpPr txBox="1"/>
          <p:nvPr/>
        </p:nvSpPr>
        <p:spPr>
          <a:xfrm>
            <a:off x="3004754" y="5078445"/>
            <a:ext cx="602037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228508"/>
            <a:r>
              <a:rPr lang="tr-TR" sz="2800">
                <a:latin typeface="Times New Roman"/>
                <a:cs typeface="Times New Roman"/>
              </a:rPr>
              <a:t>Kalite kültürünün oluşması ve yaygınlaşması için çalışmak</a:t>
            </a:r>
            <a:endParaRPr lang="tr-T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BB66D-97E8-2907-3B3B-7B99773F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3BFEBF3-A6E1-592B-61DE-3C594E912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4" name="Resim 3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37717CD6-988D-885F-C12C-F64F8D043F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D20D5CA6-0B24-FF52-3CD7-F7F8A3DCB728}"/>
              </a:ext>
            </a:extLst>
          </p:cNvPr>
          <p:cNvSpPr txBox="1"/>
          <p:nvPr/>
        </p:nvSpPr>
        <p:spPr>
          <a:xfrm>
            <a:off x="1223461" y="294399"/>
            <a:ext cx="1013986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C1D87C1-32E2-1A34-D519-CB046610E5C3}"/>
              </a:ext>
            </a:extLst>
          </p:cNvPr>
          <p:cNvSpPr/>
          <p:nvPr/>
        </p:nvSpPr>
        <p:spPr>
          <a:xfrm>
            <a:off x="1462947" y="352673"/>
            <a:ext cx="96626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228508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SİZDEN BEKLENTİ</a:t>
            </a: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14" name="Group 1">
            <a:extLst>
              <a:ext uri="{FF2B5EF4-FFF2-40B4-BE49-F238E27FC236}">
                <a16:creationId xmlns:a16="http://schemas.microsoft.com/office/drawing/2014/main" id="{1C4B5791-5137-82FC-1F95-CE27C79AABC3}"/>
              </a:ext>
            </a:extLst>
          </p:cNvPr>
          <p:cNvGrpSpPr/>
          <p:nvPr/>
        </p:nvGrpSpPr>
        <p:grpSpPr>
          <a:xfrm>
            <a:off x="143022" y="2646407"/>
            <a:ext cx="4890018" cy="2451988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0521A7-46CA-3C53-7BB0-75103CBD2AB9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08825A1-80E7-0521-41A4-2E7729FC0F63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13C3AA6-11A2-835B-7018-5C2E4AE7962D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FE4CDB4F-4134-3221-CACB-F9871205DEB7}"/>
                </a:ext>
              </a:extLst>
            </p:cNvPr>
            <p:cNvSpPr txBox="1"/>
            <p:nvPr/>
          </p:nvSpPr>
          <p:spPr>
            <a:xfrm>
              <a:off x="2374184" y="5401026"/>
              <a:ext cx="2935910" cy="29836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indent="0" algn="ctr">
                <a:buNone/>
              </a:pPr>
              <a:r>
                <a:rPr lang="tr-T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İlgili koordinatörlüklerden gelen tüm yazılar</a:t>
              </a:r>
              <a:endParaRPr lang="tr-TR" sz="2000"/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E2D4E77B-0D99-6BB3-A2FB-E6EB2F54D5A7}"/>
              </a:ext>
            </a:extLst>
          </p:cNvPr>
          <p:cNvGrpSpPr/>
          <p:nvPr/>
        </p:nvGrpSpPr>
        <p:grpSpPr>
          <a:xfrm>
            <a:off x="1863940" y="1015593"/>
            <a:ext cx="5694580" cy="2108858"/>
            <a:chOff x="2149803" y="4959477"/>
            <a:chExt cx="3797046" cy="4767348"/>
          </a:xfrm>
          <a:solidFill>
            <a:sysClr val="window" lastClr="FFFFFF">
              <a:lumMod val="85000"/>
            </a:sys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24FE2E9-FF6B-D555-08FC-781B2D672E27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6FD3000-7958-4384-103C-AAE56CEF0199}"/>
                </a:ext>
              </a:extLst>
            </p:cNvPr>
            <p:cNvSpPr/>
            <p:nvPr/>
          </p:nvSpPr>
          <p:spPr>
            <a:xfrm>
              <a:off x="2157409" y="5357563"/>
              <a:ext cx="3616847" cy="436926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EC4EA7A-6028-353C-0832-AEE84CB959DF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BF5F3FD6-E869-15F7-6F7B-44C820E7136F}"/>
                </a:ext>
              </a:extLst>
            </p:cNvPr>
            <p:cNvSpPr txBox="1"/>
            <p:nvPr/>
          </p:nvSpPr>
          <p:spPr>
            <a:xfrm>
              <a:off x="2374184" y="4995222"/>
              <a:ext cx="3048187" cy="35484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228508"/>
              <a:r>
                <a:rPr lang="tr-T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Kalite komisyon başkanları ve koordinatörlerimiz!!!</a:t>
              </a:r>
            </a:p>
          </p:txBody>
        </p:sp>
      </p:grpSp>
      <p:grpSp>
        <p:nvGrpSpPr>
          <p:cNvPr id="24" name="Group 1">
            <a:extLst>
              <a:ext uri="{FF2B5EF4-FFF2-40B4-BE49-F238E27FC236}">
                <a16:creationId xmlns:a16="http://schemas.microsoft.com/office/drawing/2014/main" id="{F86560F9-B4F2-8312-66EA-49A29702D95B}"/>
              </a:ext>
            </a:extLst>
          </p:cNvPr>
          <p:cNvGrpSpPr/>
          <p:nvPr/>
        </p:nvGrpSpPr>
        <p:grpSpPr>
          <a:xfrm>
            <a:off x="7306223" y="2768340"/>
            <a:ext cx="4890018" cy="2451988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D5AB420-720D-BF8E-7C0E-EB0FD9D777A8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E4455AB-1DEA-ADC3-3D04-1B8EEC4B63F9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42C6BD3-E19E-4A80-5FBB-3A39AC262CA7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6">
              <a:extLst>
                <a:ext uri="{FF2B5EF4-FFF2-40B4-BE49-F238E27FC236}">
                  <a16:creationId xmlns:a16="http://schemas.microsoft.com/office/drawing/2014/main" id="{575495C6-B3F2-6A2D-7A7D-4A0FC22077F0}"/>
                </a:ext>
              </a:extLst>
            </p:cNvPr>
            <p:cNvSpPr txBox="1"/>
            <p:nvPr/>
          </p:nvSpPr>
          <p:spPr>
            <a:xfrm>
              <a:off x="2374184" y="5401027"/>
              <a:ext cx="2935910" cy="29836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228508"/>
              <a:r>
                <a:rPr lang="tr-T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Birim/bölümlerinizde bilgilendirme ve iletişim sorumluluğu</a:t>
              </a:r>
            </a:p>
          </p:txBody>
        </p:sp>
      </p:grpSp>
      <p:grpSp>
        <p:nvGrpSpPr>
          <p:cNvPr id="30" name="Group 1">
            <a:extLst>
              <a:ext uri="{FF2B5EF4-FFF2-40B4-BE49-F238E27FC236}">
                <a16:creationId xmlns:a16="http://schemas.microsoft.com/office/drawing/2014/main" id="{970937C6-8B76-0C59-240B-F9717220C2CA}"/>
              </a:ext>
            </a:extLst>
          </p:cNvPr>
          <p:cNvGrpSpPr/>
          <p:nvPr/>
        </p:nvGrpSpPr>
        <p:grpSpPr>
          <a:xfrm>
            <a:off x="3578336" y="3691733"/>
            <a:ext cx="4890018" cy="2451988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A59BBE0-F6BD-FF40-B561-8513C95FEAD9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EB54908-4690-78A6-6C8F-6A193C93617B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A8D00C9-EFC9-D3F6-7F48-53D2CDA1D709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B72BBC98-9BBD-4C27-EC0E-D2D801A4B381}"/>
                </a:ext>
              </a:extLst>
            </p:cNvPr>
            <p:cNvSpPr txBox="1"/>
            <p:nvPr/>
          </p:nvSpPr>
          <p:spPr>
            <a:xfrm>
              <a:off x="2374184" y="5945442"/>
              <a:ext cx="2935910" cy="11115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228508"/>
              <a:r>
                <a:rPr lang="tr-T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Daha sık toplanacağız </a:t>
              </a:r>
            </a:p>
          </p:txBody>
        </p:sp>
      </p:grpSp>
      <p:grpSp>
        <p:nvGrpSpPr>
          <p:cNvPr id="9" name="Group 1">
            <a:extLst>
              <a:ext uri="{FF2B5EF4-FFF2-40B4-BE49-F238E27FC236}">
                <a16:creationId xmlns:a16="http://schemas.microsoft.com/office/drawing/2014/main" id="{F1B1BE29-241C-B938-F587-AC1CB841C44A}"/>
              </a:ext>
            </a:extLst>
          </p:cNvPr>
          <p:cNvGrpSpPr/>
          <p:nvPr/>
        </p:nvGrpSpPr>
        <p:grpSpPr>
          <a:xfrm>
            <a:off x="3840788" y="5097667"/>
            <a:ext cx="4302589" cy="1746565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5823E0-18D0-6DBF-80BB-E9284851A01A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02041F-C2E4-E790-DFEE-876B5E36EB5E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F7339E6-D716-7EF3-6444-9E6A7265165A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5A41D68D-1619-0F60-9AA0-35EA8080EBF0}"/>
                </a:ext>
              </a:extLst>
            </p:cNvPr>
            <p:cNvSpPr txBox="1"/>
            <p:nvPr/>
          </p:nvSpPr>
          <p:spPr>
            <a:xfrm>
              <a:off x="2254429" y="5341258"/>
              <a:ext cx="3267536" cy="254604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tr-TR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Perşembe öğleden sonranızı </a:t>
              </a:r>
              <a:r>
                <a:rPr lang="tr-TR" sz="2800" u="sng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bize ayırın</a:t>
              </a:r>
              <a:endParaRPr lang="tr-TR" u="sng">
                <a:ea typeface="Calibri"/>
                <a:cs typeface="Calibri"/>
              </a:endParaRPr>
            </a:p>
          </p:txBody>
        </p:sp>
      </p:grpSp>
      <p:grpSp>
        <p:nvGrpSpPr>
          <p:cNvPr id="36" name="Group 1">
            <a:extLst>
              <a:ext uri="{FF2B5EF4-FFF2-40B4-BE49-F238E27FC236}">
                <a16:creationId xmlns:a16="http://schemas.microsoft.com/office/drawing/2014/main" id="{BE11AB2A-22BC-7FDD-4A2B-3EB1960657E5}"/>
              </a:ext>
            </a:extLst>
          </p:cNvPr>
          <p:cNvGrpSpPr/>
          <p:nvPr/>
        </p:nvGrpSpPr>
        <p:grpSpPr>
          <a:xfrm>
            <a:off x="6076861" y="1011419"/>
            <a:ext cx="5694580" cy="2108858"/>
            <a:chOff x="2149803" y="4959477"/>
            <a:chExt cx="3797046" cy="4767348"/>
          </a:xfrm>
          <a:solidFill>
            <a:sysClr val="window" lastClr="FFFFFF">
              <a:lumMod val="85000"/>
            </a:sysClr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EBA54F3-AD2D-CB9B-40AE-FD4E3D4D7B2F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81B6020-E018-0753-02F3-14D0153158EE}"/>
                </a:ext>
              </a:extLst>
            </p:cNvPr>
            <p:cNvSpPr/>
            <p:nvPr/>
          </p:nvSpPr>
          <p:spPr>
            <a:xfrm>
              <a:off x="2157409" y="5357563"/>
              <a:ext cx="3616847" cy="436926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3663FBF-7AC4-4DE8-5516-7DBC9F397C47}"/>
                </a:ext>
              </a:extLst>
            </p:cNvPr>
            <p:cNvSpPr/>
            <p:nvPr/>
          </p:nvSpPr>
          <p:spPr>
            <a:xfrm>
              <a:off x="2149803" y="4959477"/>
              <a:ext cx="3384672" cy="3797046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6">
              <a:extLst>
                <a:ext uri="{FF2B5EF4-FFF2-40B4-BE49-F238E27FC236}">
                  <a16:creationId xmlns:a16="http://schemas.microsoft.com/office/drawing/2014/main" id="{D6BDE614-0D26-59F6-BA62-4BBF4FFF8439}"/>
                </a:ext>
              </a:extLst>
            </p:cNvPr>
            <p:cNvSpPr txBox="1"/>
            <p:nvPr/>
          </p:nvSpPr>
          <p:spPr>
            <a:xfrm>
              <a:off x="2374184" y="6108451"/>
              <a:ext cx="3048187" cy="13219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 defTabSz="228508"/>
              <a:r>
                <a:rPr lang="tr-T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Saha ziyaretlerine hazırlık</a:t>
              </a:r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15834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 descr="insan yüzü, kişi, şahıs, uzun saç, giyim içeren bir resim&#10;&#10;Açıklama otomatik olarak oluşturuldu">
            <a:extLst>
              <a:ext uri="{FF2B5EF4-FFF2-40B4-BE49-F238E27FC236}">
                <a16:creationId xmlns:a16="http://schemas.microsoft.com/office/drawing/2014/main" id="{14F9FEDA-0955-7675-53DB-B3EA336E3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9" b="3438"/>
          <a:stretch/>
        </p:blipFill>
        <p:spPr>
          <a:xfrm>
            <a:off x="3589642" y="4058655"/>
            <a:ext cx="1650123" cy="1864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801FF71-D25C-8521-090B-AB6818C3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22</a:t>
            </a:fld>
            <a:endParaRPr lang="tr-TR"/>
          </a:p>
        </p:txBody>
      </p:sp>
      <p:pic>
        <p:nvPicPr>
          <p:cNvPr id="8" name="Resim 7" descr="insan yüzü, giyim, kişi, şahıs, duvar içeren bir resim&#10;&#10;Açıklama otomatik olarak oluşturuldu">
            <a:extLst>
              <a:ext uri="{FF2B5EF4-FFF2-40B4-BE49-F238E27FC236}">
                <a16:creationId xmlns:a16="http://schemas.microsoft.com/office/drawing/2014/main" id="{79A9EE77-322A-88D2-BB6F-1C484143A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5" t="4975" r="9760"/>
          <a:stretch/>
        </p:blipFill>
        <p:spPr>
          <a:xfrm>
            <a:off x="6370317" y="4015397"/>
            <a:ext cx="1750038" cy="1962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esim 9" descr="giyim, kişi, şahıs, insan yüzü, gülümsemek, gülüş içeren bir resim&#10;&#10;Açıklama otomatik olarak oluşturuldu">
            <a:extLst>
              <a:ext uri="{FF2B5EF4-FFF2-40B4-BE49-F238E27FC236}">
                <a16:creationId xmlns:a16="http://schemas.microsoft.com/office/drawing/2014/main" id="{487E017E-9218-4B12-AC0D-CF9DA3C4C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23" y="1046213"/>
            <a:ext cx="1724093" cy="2088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Resim 11" descr="giyim, kitap dolabı, insan yüzü, kişi, şahıs içeren bir resim&#10;&#10;Açıklama otomatik olarak oluşturuldu">
            <a:extLst>
              <a:ext uri="{FF2B5EF4-FFF2-40B4-BE49-F238E27FC236}">
                <a16:creationId xmlns:a16="http://schemas.microsoft.com/office/drawing/2014/main" id="{EA0B9E1E-6420-F7BB-DD3D-D2BE75204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15116" r="10559" b="9662"/>
          <a:stretch/>
        </p:blipFill>
        <p:spPr>
          <a:xfrm>
            <a:off x="917184" y="1086940"/>
            <a:ext cx="1705060" cy="2070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6FDD021B-DC47-F18C-492F-F2EC31489274}"/>
              </a:ext>
            </a:extLst>
          </p:cNvPr>
          <p:cNvSpPr txBox="1"/>
          <p:nvPr/>
        </p:nvSpPr>
        <p:spPr>
          <a:xfrm>
            <a:off x="6083605" y="6039828"/>
            <a:ext cx="233310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r-TR" b="1"/>
              <a:t>Halil ARSLAN</a:t>
            </a:r>
            <a:endParaRPr lang="tr-TR" b="1">
              <a:ea typeface="Calibri"/>
              <a:cs typeface="Calibri"/>
            </a:endParaRPr>
          </a:p>
          <a:p>
            <a:pPr algn="ctr"/>
            <a:r>
              <a:rPr lang="tr-TR"/>
              <a:t>Bilgisayar İşletmeni</a:t>
            </a:r>
            <a:endParaRPr lang="tr-TR">
              <a:ea typeface="Calibri"/>
              <a:cs typeface="Calibri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91437E2-ACE8-291D-20C4-A03510D08AC0}"/>
              </a:ext>
            </a:extLst>
          </p:cNvPr>
          <p:cNvSpPr txBox="1"/>
          <p:nvPr/>
        </p:nvSpPr>
        <p:spPr>
          <a:xfrm>
            <a:off x="489515" y="3222217"/>
            <a:ext cx="256573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r-TR" b="1" err="1"/>
              <a:t>Doç</a:t>
            </a:r>
            <a:r>
              <a:rPr lang="tr-TR" b="1"/>
              <a:t> Dr. Sevilay GÜLER</a:t>
            </a:r>
            <a:endParaRPr lang="tr-TR" b="1">
              <a:ea typeface="Calibri"/>
              <a:cs typeface="Calibri"/>
            </a:endParaRPr>
          </a:p>
          <a:p>
            <a:pPr algn="ctr"/>
            <a:r>
              <a:rPr lang="tr-TR"/>
              <a:t>Öğretim Görevlisi</a:t>
            </a:r>
            <a:endParaRPr lang="tr-TR">
              <a:ea typeface="Calibri"/>
              <a:cs typeface="Calibri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5B23BCF-4CAB-CE9B-AB32-1D90948BC575}"/>
              </a:ext>
            </a:extLst>
          </p:cNvPr>
          <p:cNvSpPr txBox="1"/>
          <p:nvPr/>
        </p:nvSpPr>
        <p:spPr>
          <a:xfrm>
            <a:off x="3106938" y="3245899"/>
            <a:ext cx="241091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b="1"/>
              <a:t>Dr. Asiye Zuhal BALTACI</a:t>
            </a:r>
            <a:endParaRPr lang="tr-TR" b="1">
              <a:ea typeface="Calibri"/>
              <a:cs typeface="Calibri"/>
            </a:endParaRPr>
          </a:p>
          <a:p>
            <a:pPr algn="ctr"/>
            <a:r>
              <a:rPr lang="tr-TR"/>
              <a:t>Öğretim Görevlisi</a:t>
            </a:r>
            <a:endParaRPr lang="tr-TR">
              <a:ea typeface="Calibri"/>
              <a:cs typeface="Calibri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E4F4C64-E7BD-F5EF-D0A7-FEDFF4CF44FF}"/>
              </a:ext>
            </a:extLst>
          </p:cNvPr>
          <p:cNvSpPr txBox="1"/>
          <p:nvPr/>
        </p:nvSpPr>
        <p:spPr>
          <a:xfrm>
            <a:off x="3361168" y="6044036"/>
            <a:ext cx="210987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b="1"/>
              <a:t>Sultan AKBAŞ</a:t>
            </a:r>
            <a:endParaRPr lang="tr-TR" b="1">
              <a:ea typeface="Calibri"/>
              <a:cs typeface="Calibri"/>
            </a:endParaRPr>
          </a:p>
          <a:p>
            <a:pPr algn="ctr"/>
            <a:r>
              <a:rPr lang="tr-TR"/>
              <a:t>İdari İşler Sorumlusu</a:t>
            </a:r>
            <a:endParaRPr lang="tr-TR">
              <a:ea typeface="Calibri"/>
              <a:cs typeface="Calibri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578A8E6-27A0-A633-D512-1E94A3A141A9}"/>
              </a:ext>
            </a:extLst>
          </p:cNvPr>
          <p:cNvSpPr txBox="1"/>
          <p:nvPr/>
        </p:nvSpPr>
        <p:spPr>
          <a:xfrm>
            <a:off x="6235814" y="3214084"/>
            <a:ext cx="181613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b="1"/>
              <a:t>Alp Eren GÜNEY</a:t>
            </a:r>
            <a:endParaRPr lang="tr-TR" b="1">
              <a:ea typeface="Calibri"/>
              <a:cs typeface="Calibri"/>
            </a:endParaRPr>
          </a:p>
          <a:p>
            <a:pPr algn="ctr"/>
            <a:r>
              <a:rPr lang="tr-TR"/>
              <a:t>Öğretim Görevlisi</a:t>
            </a:r>
            <a:endParaRPr lang="tr-TR">
              <a:ea typeface="Calibri"/>
              <a:cs typeface="Calibri"/>
            </a:endParaRPr>
          </a:p>
        </p:txBody>
      </p:sp>
      <p:pic>
        <p:nvPicPr>
          <p:cNvPr id="20" name="Resim 19" descr="duvar, kişi, şahıs, insan yüzü, giyim içeren bir resim&#10;&#10;Açıklama otomatik olarak oluşturuldu">
            <a:extLst>
              <a:ext uri="{FF2B5EF4-FFF2-40B4-BE49-F238E27FC236}">
                <a16:creationId xmlns:a16="http://schemas.microsoft.com/office/drawing/2014/main" id="{E0FEDCB3-8F07-3BC4-8ABD-01EE7239A9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1" t="27203" r="8702" b="21609"/>
          <a:stretch/>
        </p:blipFill>
        <p:spPr>
          <a:xfrm>
            <a:off x="6335613" y="1015113"/>
            <a:ext cx="1775776" cy="2095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43927AFD-AF03-49F7-1476-567A39AAF3D0}"/>
              </a:ext>
            </a:extLst>
          </p:cNvPr>
          <p:cNvSpPr txBox="1"/>
          <p:nvPr/>
        </p:nvSpPr>
        <p:spPr>
          <a:xfrm>
            <a:off x="8936861" y="3134445"/>
            <a:ext cx="221020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r-TR" b="1"/>
              <a:t>Yasemin EKER</a:t>
            </a:r>
            <a:endParaRPr lang="tr-TR" b="1">
              <a:ea typeface="Calibri"/>
              <a:cs typeface="Calibri"/>
            </a:endParaRPr>
          </a:p>
          <a:p>
            <a:pPr algn="ctr"/>
            <a:r>
              <a:rPr lang="tr-TR"/>
              <a:t>Öğretim Görevlisi</a:t>
            </a:r>
            <a:endParaRPr lang="tr-TR">
              <a:ea typeface="Calibri"/>
              <a:cs typeface="Calibri"/>
            </a:endParaRPr>
          </a:p>
        </p:txBody>
      </p:sp>
      <p:pic>
        <p:nvPicPr>
          <p:cNvPr id="23" name="Resim 22" descr="giyim, kişi, şahıs, insan yüzü, kaş içeren bir resim&#10;&#10;Açıklama otomatik olarak oluşturuldu">
            <a:extLst>
              <a:ext uri="{FF2B5EF4-FFF2-40B4-BE49-F238E27FC236}">
                <a16:creationId xmlns:a16="http://schemas.microsoft.com/office/drawing/2014/main" id="{7DD4468D-D9E0-25CE-A2CF-FCD9023E4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461" y="1021537"/>
            <a:ext cx="1902306" cy="2073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9C0A5DB-BBD4-F60C-03C8-67EACBD16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5" name="Resim 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C948A93A-CA51-DFB9-54B0-95E0AFEA09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572B50FC-9205-EEA9-2D43-154F41BA714D}"/>
              </a:ext>
            </a:extLst>
          </p:cNvPr>
          <p:cNvSpPr txBox="1"/>
          <p:nvPr/>
        </p:nvSpPr>
        <p:spPr>
          <a:xfrm>
            <a:off x="1055914" y="242416"/>
            <a:ext cx="1013986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CDCAFE49-4107-5868-C723-BF16E665AD58}"/>
              </a:ext>
            </a:extLst>
          </p:cNvPr>
          <p:cNvSpPr/>
          <p:nvPr/>
        </p:nvSpPr>
        <p:spPr>
          <a:xfrm>
            <a:off x="1295400" y="300690"/>
            <a:ext cx="96626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defTabSz="228508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KAMERA ARKASI EKİP </a:t>
            </a:r>
            <a:endParaRPr 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NAZAR BONCUKLARI Mercan Boncuk">
            <a:extLst>
              <a:ext uri="{FF2B5EF4-FFF2-40B4-BE49-F238E27FC236}">
                <a16:creationId xmlns:a16="http://schemas.microsoft.com/office/drawing/2014/main" id="{6E646968-4118-D17B-4BE0-3E9A3AE95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77588"/>
            <a:ext cx="631371" cy="7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NAZAR BONCUKLARI Mercan Boncuk">
            <a:extLst>
              <a:ext uri="{FF2B5EF4-FFF2-40B4-BE49-F238E27FC236}">
                <a16:creationId xmlns:a16="http://schemas.microsoft.com/office/drawing/2014/main" id="{8D0B6046-2B47-2E20-EAAB-17DFFFC5E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1" y="112194"/>
            <a:ext cx="631371" cy="7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45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2CD57-79B3-1478-1486-245699211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etin kutusu 13">
            <a:extLst>
              <a:ext uri="{FF2B5EF4-FFF2-40B4-BE49-F238E27FC236}">
                <a16:creationId xmlns:a16="http://schemas.microsoft.com/office/drawing/2014/main" id="{C59AA6AB-1C9C-FEFB-DC3B-0A5F8AB3AE85}"/>
              </a:ext>
            </a:extLst>
          </p:cNvPr>
          <p:cNvSpPr txBox="1"/>
          <p:nvPr/>
        </p:nvSpPr>
        <p:spPr>
          <a:xfrm>
            <a:off x="802221" y="4089412"/>
            <a:ext cx="288534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r-TR" sz="24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Doç</a:t>
            </a:r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Dr. Eyüp ÇALIK</a:t>
            </a:r>
            <a:endParaRPr lang="tr-TR" sz="2400" b="1">
              <a:ea typeface="Calibri"/>
              <a:cs typeface="Calibri"/>
            </a:endParaRP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Mühendislik Fakültesi</a:t>
            </a: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Kalite Koordinatörü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39789123-15D1-0BDF-2B28-817624D656A0}"/>
              </a:ext>
            </a:extLst>
          </p:cNvPr>
          <p:cNvSpPr txBox="1"/>
          <p:nvPr/>
        </p:nvSpPr>
        <p:spPr>
          <a:xfrm>
            <a:off x="3890983" y="4089412"/>
            <a:ext cx="3805272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Doç. Dr. Sinem ATEŞ</a:t>
            </a:r>
            <a:endParaRPr lang="tr-TR" sz="2400" b="1">
              <a:ea typeface="Calibri"/>
              <a:cs typeface="Calibri"/>
            </a:endParaRP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İktisadi ve İdari Bil. Fakültesi</a:t>
            </a: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Eğitim-Öğretim Koordinatörü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2E7011F-536E-09C7-3CA5-FAE4F16ED8C7}"/>
              </a:ext>
            </a:extLst>
          </p:cNvPr>
          <p:cNvSpPr txBox="1"/>
          <p:nvPr/>
        </p:nvSpPr>
        <p:spPr>
          <a:xfrm>
            <a:off x="8114519" y="4089412"/>
            <a:ext cx="305570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Doç. Dr. Alper KAŞGÖZ</a:t>
            </a:r>
            <a:endParaRPr lang="tr-TR" sz="2400" b="1">
              <a:ea typeface="Calibri"/>
              <a:cs typeface="Calibri"/>
            </a:endParaRP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Mühendislik Fakültesi</a:t>
            </a: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Ar-</a:t>
            </a:r>
            <a:r>
              <a:rPr lang="tr-TR" sz="24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</a:t>
            </a:r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Koordinatörü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EEE3EC7-ADC6-BF1C-EAF8-2F42FFE8A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5" name="Resim 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8C98BDC4-E3BC-0F04-C166-7E1E8542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BF4F8192-E4A0-59F5-9542-6BBFF28A8107}"/>
              </a:ext>
            </a:extLst>
          </p:cNvPr>
          <p:cNvSpPr txBox="1"/>
          <p:nvPr/>
        </p:nvSpPr>
        <p:spPr>
          <a:xfrm>
            <a:off x="1055914" y="242416"/>
            <a:ext cx="1013986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0FAB72F-04B5-9844-1A42-155839DD8889}"/>
              </a:ext>
            </a:extLst>
          </p:cNvPr>
          <p:cNvSpPr/>
          <p:nvPr/>
        </p:nvSpPr>
        <p:spPr>
          <a:xfrm>
            <a:off x="1295400" y="300690"/>
            <a:ext cx="96626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defTabSz="228508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KOORDİNATÖRLERİMİZ</a:t>
            </a:r>
            <a:endParaRPr 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NAZAR BONCUKLARI Mercan Boncuk">
            <a:extLst>
              <a:ext uri="{FF2B5EF4-FFF2-40B4-BE49-F238E27FC236}">
                <a16:creationId xmlns:a16="http://schemas.microsoft.com/office/drawing/2014/main" id="{B7984312-8784-4562-4FB1-46F29E33A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77588"/>
            <a:ext cx="631371" cy="7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NAZAR BONCUKLARI Mercan Boncuk">
            <a:extLst>
              <a:ext uri="{FF2B5EF4-FFF2-40B4-BE49-F238E27FC236}">
                <a16:creationId xmlns:a16="http://schemas.microsoft.com/office/drawing/2014/main" id="{F89E60E4-DE7C-C6FA-8358-32173F568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1" y="112194"/>
            <a:ext cx="631371" cy="7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 descr="kişi, şahıs, insan yüzü, gömlek, tişört, giyim içeren bir resim&#10;&#10;Açıklama otomatik olarak oluşturuldu">
            <a:extLst>
              <a:ext uri="{FF2B5EF4-FFF2-40B4-BE49-F238E27FC236}">
                <a16:creationId xmlns:a16="http://schemas.microsoft.com/office/drawing/2014/main" id="{00BAA6F9-3599-63C1-F5F1-CBB25B8FB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287" y="1348194"/>
            <a:ext cx="2172192" cy="2536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 descr="insan yüzü, kişi, şahıs, giyim, gülümsemek, gülüş içeren bir resim&#10;&#10;Açıklama otomatik olarak oluşturuldu">
            <a:extLst>
              <a:ext uri="{FF2B5EF4-FFF2-40B4-BE49-F238E27FC236}">
                <a16:creationId xmlns:a16="http://schemas.microsoft.com/office/drawing/2014/main" id="{686BFF3D-1B95-8DBC-57C1-2F1FC5517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409" y="1376514"/>
            <a:ext cx="2034420" cy="2520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Resim 7" descr="insan yüzü, giyim, kişi, şahıs, adam, insan içeren bir resim&#10;&#10;Açıklama otomatik olarak oluşturuldu">
            <a:extLst>
              <a:ext uri="{FF2B5EF4-FFF2-40B4-BE49-F238E27FC236}">
                <a16:creationId xmlns:a16="http://schemas.microsoft.com/office/drawing/2014/main" id="{F293A665-2AA2-AE43-E13A-96E8BA655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6603" y="1348316"/>
            <a:ext cx="2286605" cy="2504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76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9ED7F-ECE4-F0F2-76E0-A03E393BB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etin kutusu 13">
            <a:extLst>
              <a:ext uri="{FF2B5EF4-FFF2-40B4-BE49-F238E27FC236}">
                <a16:creationId xmlns:a16="http://schemas.microsoft.com/office/drawing/2014/main" id="{8D3362C2-FA54-8D84-134E-27E5946675C5}"/>
              </a:ext>
            </a:extLst>
          </p:cNvPr>
          <p:cNvSpPr txBox="1"/>
          <p:nvPr/>
        </p:nvSpPr>
        <p:spPr>
          <a:xfrm>
            <a:off x="1297820" y="4436559"/>
            <a:ext cx="464184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Kerime Derya BEYDAĞ</a:t>
            </a:r>
            <a:endParaRPr lang="tr-TR" sz="2400" b="1">
              <a:ea typeface="Calibri"/>
              <a:cs typeface="Calibri"/>
            </a:endParaRP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Sağlık Bil. Fakültesi</a:t>
            </a: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Toplumsal Katkı Koordinatörü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D70422C-35C5-7544-813C-53E9F86A8F67}"/>
              </a:ext>
            </a:extLst>
          </p:cNvPr>
          <p:cNvSpPr txBox="1"/>
          <p:nvPr/>
        </p:nvSpPr>
        <p:spPr>
          <a:xfrm>
            <a:off x="6509873" y="4436556"/>
            <a:ext cx="3890104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Doç. Dr. Ozan TOPRAKÇI</a:t>
            </a:r>
            <a:endParaRPr lang="tr-TR" sz="2400" b="1">
              <a:ea typeface="Calibri"/>
              <a:cs typeface="Calibri"/>
            </a:endParaRP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Mühendislik Fakültesi</a:t>
            </a: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Sürdürülebilirlik Koordinatörü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FC609E9-AAB4-732B-600E-181BED3E2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5" name="Resim 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7472D910-400B-95BC-0B9A-9E840AF9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1749F9A3-717D-260D-5361-6D6533C1E138}"/>
              </a:ext>
            </a:extLst>
          </p:cNvPr>
          <p:cNvSpPr txBox="1"/>
          <p:nvPr/>
        </p:nvSpPr>
        <p:spPr>
          <a:xfrm>
            <a:off x="1055914" y="242416"/>
            <a:ext cx="1013986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7DA8343C-1F78-50C1-93BB-829F9AB6782C}"/>
              </a:ext>
            </a:extLst>
          </p:cNvPr>
          <p:cNvSpPr/>
          <p:nvPr/>
        </p:nvSpPr>
        <p:spPr>
          <a:xfrm>
            <a:off x="1295400" y="300690"/>
            <a:ext cx="96626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defTabSz="228508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KOORDİNATÖRLERİMİZ</a:t>
            </a:r>
            <a:endParaRPr 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NAZAR BONCUKLARI Mercan Boncuk">
            <a:extLst>
              <a:ext uri="{FF2B5EF4-FFF2-40B4-BE49-F238E27FC236}">
                <a16:creationId xmlns:a16="http://schemas.microsoft.com/office/drawing/2014/main" id="{47199531-9AEF-ADB8-B56A-EF81D01B2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77588"/>
            <a:ext cx="631371" cy="7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NAZAR BONCUKLARI Mercan Boncuk">
            <a:extLst>
              <a:ext uri="{FF2B5EF4-FFF2-40B4-BE49-F238E27FC236}">
                <a16:creationId xmlns:a16="http://schemas.microsoft.com/office/drawing/2014/main" id="{6D547CB3-C5A9-B634-6947-5433F884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1" y="112194"/>
            <a:ext cx="631371" cy="7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 descr="insan yüzü, kişi, şahıs, giyim, kaş içeren bir resim&#10;&#10;Açıklama otomatik olarak oluşturuldu">
            <a:extLst>
              <a:ext uri="{FF2B5EF4-FFF2-40B4-BE49-F238E27FC236}">
                <a16:creationId xmlns:a16="http://schemas.microsoft.com/office/drawing/2014/main" id="{53D6B7A2-9D52-596C-A5C7-959F2D674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296" y="1337907"/>
            <a:ext cx="2319925" cy="2788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 descr="insan yüzü, giyim, halka hitap etme, konuşmacı içeren bir resim&#10;&#10;Açıklama otomatik olarak oluşturuldu">
            <a:extLst>
              <a:ext uri="{FF2B5EF4-FFF2-40B4-BE49-F238E27FC236}">
                <a16:creationId xmlns:a16="http://schemas.microsoft.com/office/drawing/2014/main" id="{CA734214-A6F8-AFC3-4373-EAE4073E3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581" y="1275216"/>
            <a:ext cx="2574170" cy="2892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61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CBB8-576F-C3DB-F1E3-999BDDB7B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etin kutusu 17">
            <a:extLst>
              <a:ext uri="{FF2B5EF4-FFF2-40B4-BE49-F238E27FC236}">
                <a16:creationId xmlns:a16="http://schemas.microsoft.com/office/drawing/2014/main" id="{EC14FA6B-42C7-729F-4029-E7560AE647DE}"/>
              </a:ext>
            </a:extLst>
          </p:cNvPr>
          <p:cNvSpPr txBox="1"/>
          <p:nvPr/>
        </p:nvSpPr>
        <p:spPr>
          <a:xfrm>
            <a:off x="8227156" y="4361832"/>
            <a:ext cx="2996719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Fatih AKPUNAR</a:t>
            </a:r>
            <a:endParaRPr lang="tr-TR" sz="2400" b="1">
              <a:ea typeface="Calibri"/>
              <a:cs typeface="Calibri"/>
            </a:endParaRP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Belge ve Arşiv Müdürü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D771C3C-E447-FF44-574A-0BFF5AFF3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5" name="Resim 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5F03AAED-C0D6-7409-5E97-E69AE2491D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53DA999B-71F9-26B9-073D-268C6359D5E8}"/>
              </a:ext>
            </a:extLst>
          </p:cNvPr>
          <p:cNvSpPr txBox="1"/>
          <p:nvPr/>
        </p:nvSpPr>
        <p:spPr>
          <a:xfrm>
            <a:off x="1055914" y="242416"/>
            <a:ext cx="1013986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CA752C7B-9FC1-B419-7D78-9308F7A77345}"/>
              </a:ext>
            </a:extLst>
          </p:cNvPr>
          <p:cNvSpPr/>
          <p:nvPr/>
        </p:nvSpPr>
        <p:spPr>
          <a:xfrm>
            <a:off x="1295400" y="300690"/>
            <a:ext cx="96626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defTabSz="228508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BİRLİKTE ÇALIŞTIKLARIMIZ</a:t>
            </a:r>
            <a:endParaRPr 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NAZAR BONCUKLARI Mercan Boncuk">
            <a:extLst>
              <a:ext uri="{FF2B5EF4-FFF2-40B4-BE49-F238E27FC236}">
                <a16:creationId xmlns:a16="http://schemas.microsoft.com/office/drawing/2014/main" id="{066106CD-09F2-4B5C-EB78-DFD09C580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77588"/>
            <a:ext cx="631371" cy="7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NAZAR BONCUKLARI Mercan Boncuk">
            <a:extLst>
              <a:ext uri="{FF2B5EF4-FFF2-40B4-BE49-F238E27FC236}">
                <a16:creationId xmlns:a16="http://schemas.microsoft.com/office/drawing/2014/main" id="{F913426A-95C3-3BE0-BEC0-F3793B8CD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1" y="112194"/>
            <a:ext cx="631371" cy="7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093D149-DF3A-8D1C-AF17-9FA112595BA8}"/>
              </a:ext>
            </a:extLst>
          </p:cNvPr>
          <p:cNvSpPr txBox="1"/>
          <p:nvPr/>
        </p:nvSpPr>
        <p:spPr>
          <a:xfrm>
            <a:off x="314399" y="4367131"/>
            <a:ext cx="4176528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Şerafettin KÖSE</a:t>
            </a:r>
            <a:endParaRPr lang="tr-TR" sz="2400" b="1">
              <a:ea typeface="Calibri"/>
              <a:cs typeface="Calibri"/>
            </a:endParaRP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Strateji Geliştirme Daire Başkanı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E20224D-A316-DFC4-24DB-84A1CF54EBBB}"/>
              </a:ext>
            </a:extLst>
          </p:cNvPr>
          <p:cNvSpPr txBox="1"/>
          <p:nvPr/>
        </p:nvSpPr>
        <p:spPr>
          <a:xfrm>
            <a:off x="4627749" y="4361833"/>
            <a:ext cx="3234604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Hakan BAKKAL</a:t>
            </a:r>
            <a:endParaRPr lang="tr-TR" sz="2400" b="1">
              <a:ea typeface="Calibri"/>
              <a:cs typeface="Calibri"/>
            </a:endParaRP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Büyük Veri Koordinatörü</a:t>
            </a:r>
          </a:p>
        </p:txBody>
      </p:sp>
      <p:pic>
        <p:nvPicPr>
          <p:cNvPr id="2" name="Resim 1" descr="insan yüzü, kişi, şahıs, giyim, gömlek, tişört içeren bir resim&#10;&#10;Açıklama otomatik olarak oluşturuldu">
            <a:extLst>
              <a:ext uri="{FF2B5EF4-FFF2-40B4-BE49-F238E27FC236}">
                <a16:creationId xmlns:a16="http://schemas.microsoft.com/office/drawing/2014/main" id="{2CA24509-1596-31EB-849A-3A83E85E6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655" y="1504202"/>
            <a:ext cx="2517862" cy="2643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 descr="kişi, şahıs, insan yüzü, iç mekan, bilgisayar içeren bir resim&#10;&#10;Açıklama otomatik olarak oluşturuldu">
            <a:extLst>
              <a:ext uri="{FF2B5EF4-FFF2-40B4-BE49-F238E27FC236}">
                <a16:creationId xmlns:a16="http://schemas.microsoft.com/office/drawing/2014/main" id="{F5A91D15-DF26-B816-E386-B05E30708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5176" y="1504724"/>
            <a:ext cx="2438702" cy="2639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esim 9" descr="insan yüzü, kişi, şahıs, gömlek, tişört, giyim içeren bir resim&#10;&#10;Açıklama otomatik olarak oluşturuldu">
            <a:extLst>
              <a:ext uri="{FF2B5EF4-FFF2-40B4-BE49-F238E27FC236}">
                <a16:creationId xmlns:a16="http://schemas.microsoft.com/office/drawing/2014/main" id="{18F1B732-D2EA-597B-3E89-4E14C4F5C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283" y="1497312"/>
            <a:ext cx="2482612" cy="2626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64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26C23-1C81-D72C-EAD1-9E26CDA78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etin kutusu 17">
            <a:extLst>
              <a:ext uri="{FF2B5EF4-FFF2-40B4-BE49-F238E27FC236}">
                <a16:creationId xmlns:a16="http://schemas.microsoft.com/office/drawing/2014/main" id="{DBF48554-5351-9FDD-6E09-EB4E81100C61}"/>
              </a:ext>
            </a:extLst>
          </p:cNvPr>
          <p:cNvSpPr txBox="1"/>
          <p:nvPr/>
        </p:nvSpPr>
        <p:spPr>
          <a:xfrm>
            <a:off x="4227581" y="4294559"/>
            <a:ext cx="3480505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Yalçın BAL</a:t>
            </a:r>
            <a:endParaRPr lang="tr-TR" sz="2400" b="1">
              <a:ea typeface="Calibri"/>
              <a:cs typeface="Calibri"/>
            </a:endParaRP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Strateji Geliştirme Da. Bşk.</a:t>
            </a: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 Hizmetler Uzmanı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ECCA06-0958-D498-9A1A-0A2FC7EF2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5" name="Resim 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9F8C3575-2A43-DADD-10DE-24E1A26AC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445B21F2-40AD-AEE6-8C6E-7AA6B37619AC}"/>
              </a:ext>
            </a:extLst>
          </p:cNvPr>
          <p:cNvSpPr txBox="1"/>
          <p:nvPr/>
        </p:nvSpPr>
        <p:spPr>
          <a:xfrm>
            <a:off x="1055914" y="242416"/>
            <a:ext cx="1013986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46A80765-8713-2CDB-D282-142C7A8D1EEB}"/>
              </a:ext>
            </a:extLst>
          </p:cNvPr>
          <p:cNvSpPr/>
          <p:nvPr/>
        </p:nvSpPr>
        <p:spPr>
          <a:xfrm>
            <a:off x="1295400" y="300690"/>
            <a:ext cx="9662653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defTabSz="228508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BİRLİKTE ÇALIŞTIKLARIMIZ</a:t>
            </a:r>
            <a:endParaRPr 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NAZAR BONCUKLARI Mercan Boncuk">
            <a:extLst>
              <a:ext uri="{FF2B5EF4-FFF2-40B4-BE49-F238E27FC236}">
                <a16:creationId xmlns:a16="http://schemas.microsoft.com/office/drawing/2014/main" id="{BDDC6FAB-3052-56EC-95A1-D1F97A2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77588"/>
            <a:ext cx="631371" cy="7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NAZAR BONCUKLARI Mercan Boncuk">
            <a:extLst>
              <a:ext uri="{FF2B5EF4-FFF2-40B4-BE49-F238E27FC236}">
                <a16:creationId xmlns:a16="http://schemas.microsoft.com/office/drawing/2014/main" id="{EA69EBB7-27D4-3372-FC35-C96D9FD7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1" y="112194"/>
            <a:ext cx="631371" cy="7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3D9BB0B-86FA-5777-5FA2-DDBA40B5214F}"/>
              </a:ext>
            </a:extLst>
          </p:cNvPr>
          <p:cNvSpPr txBox="1"/>
          <p:nvPr/>
        </p:nvSpPr>
        <p:spPr>
          <a:xfrm>
            <a:off x="404502" y="4294559"/>
            <a:ext cx="3480505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Kübra AYDOĞAN</a:t>
            </a:r>
            <a:endParaRPr lang="tr-TR" sz="2400" b="1">
              <a:ea typeface="Calibri"/>
              <a:cs typeface="Calibri"/>
            </a:endParaRP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Strateji Geliştirme Da. Bşk.</a:t>
            </a: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 Hizmetler Uzmanı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CB71589-BE91-9481-69C5-7D3D34FD8022}"/>
              </a:ext>
            </a:extLst>
          </p:cNvPr>
          <p:cNvSpPr txBox="1"/>
          <p:nvPr/>
        </p:nvSpPr>
        <p:spPr>
          <a:xfrm>
            <a:off x="8069712" y="4294558"/>
            <a:ext cx="3551037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Rabia KALKANLI</a:t>
            </a:r>
            <a:endParaRPr lang="tr-TR" sz="2400" b="1">
              <a:ea typeface="Calibri"/>
              <a:cs typeface="Calibri"/>
            </a:endParaRP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Strateji Geliştirme Da. Bşk.</a:t>
            </a:r>
          </a:p>
          <a:p>
            <a:pPr algn="ctr"/>
            <a:r>
              <a:rPr lang="tr-T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 Hizmetler Uzman Yrd.</a:t>
            </a:r>
          </a:p>
        </p:txBody>
      </p:sp>
      <p:pic>
        <p:nvPicPr>
          <p:cNvPr id="6" name="Resim 5" descr="kişi, şahıs, insan yüzü, giyim, iç mekan içeren bir resim&#10;&#10;Açıklama otomatik olarak oluşturuldu">
            <a:extLst>
              <a:ext uri="{FF2B5EF4-FFF2-40B4-BE49-F238E27FC236}">
                <a16:creationId xmlns:a16="http://schemas.microsoft.com/office/drawing/2014/main" id="{1B50884C-7FEA-3706-D6EF-277A9FF4B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4" y="1810643"/>
            <a:ext cx="2225393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Resim 1" descr="insan yüzü, kişi, şahıs, giyim, iç mekan içeren bir resim&#10;&#10;Açıklama otomatik olarak oluşturuldu">
            <a:extLst>
              <a:ext uri="{FF2B5EF4-FFF2-40B4-BE49-F238E27FC236}">
                <a16:creationId xmlns:a16="http://schemas.microsoft.com/office/drawing/2014/main" id="{2FB4EA6F-5D3D-4423-A119-325F2601C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458" y="1813664"/>
            <a:ext cx="2211366" cy="2218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 descr="insan yüzü, kişi, şahıs, giyim, gülümsemek, gülüş içeren bir resim&#10;&#10;Açıklama otomatik olarak oluşturuldu">
            <a:extLst>
              <a:ext uri="{FF2B5EF4-FFF2-40B4-BE49-F238E27FC236}">
                <a16:creationId xmlns:a16="http://schemas.microsoft.com/office/drawing/2014/main" id="{AD07496E-6145-B8D8-6810-0C98B0896B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0012" y="1807860"/>
            <a:ext cx="2206928" cy="2262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05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3EEC-3755-E62B-B7C9-6B8D8ECC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>
            <a:extLst>
              <a:ext uri="{FF2B5EF4-FFF2-40B4-BE49-F238E27FC236}">
                <a16:creationId xmlns:a16="http://schemas.microsoft.com/office/drawing/2014/main" id="{0A218B0E-1E4C-7665-08C4-CC7B4264076C}"/>
              </a:ext>
            </a:extLst>
          </p:cNvPr>
          <p:cNvSpPr txBox="1">
            <a:spLocks/>
          </p:cNvSpPr>
          <p:nvPr/>
        </p:nvSpPr>
        <p:spPr bwMode="gray">
          <a:xfrm>
            <a:off x="1566104" y="3066152"/>
            <a:ext cx="9438288" cy="1741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endParaRPr lang="tr-TR" sz="8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BB8A3710-A6E5-F3E7-03DE-FFAFB9F8386E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46CF3B19-85C3-925E-D344-BCFC3A686D05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FEC43B3-B8EE-DD69-C2E7-136B1F1D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CED91216-34DA-DAF1-F447-0E3AB79AF981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033EAE1-AC1A-910E-737C-0BA9C45D6D2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428EC27B-DB7C-14F6-FF52-5EA1CF1654B9}"/>
              </a:ext>
            </a:extLst>
          </p:cNvPr>
          <p:cNvSpPr txBox="1">
            <a:spLocks/>
          </p:cNvSpPr>
          <p:nvPr/>
        </p:nvSpPr>
        <p:spPr bwMode="gray">
          <a:xfrm>
            <a:off x="1681656" y="5225915"/>
            <a:ext cx="9438288" cy="1338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Kalite Koordinatörlüğü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kalite@yalova.edu.tr</a:t>
            </a:r>
            <a: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Aralık/2024</a:t>
            </a:r>
            <a:endParaRPr lang="tr-TR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0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B8ACC1-A682-4C2A-981B-FC8C81F8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5124894"/>
            <a:ext cx="8825658" cy="1104862"/>
          </a:xfrm>
        </p:spPr>
        <p:txBody>
          <a:bodyPr anchor="ctr">
            <a:normAutofit/>
          </a:bodyPr>
          <a:lstStyle/>
          <a:p>
            <a:pPr algn="ctr"/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Aralık 2024</a:t>
            </a:r>
            <a:b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Yalova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BC4CD07F-4645-41EE-9C45-E0A43C70ABCB}"/>
              </a:ext>
            </a:extLst>
          </p:cNvPr>
          <p:cNvSpPr txBox="1">
            <a:spLocks/>
          </p:cNvSpPr>
          <p:nvPr/>
        </p:nvSpPr>
        <p:spPr bwMode="gray">
          <a:xfrm>
            <a:off x="1634360" y="3439719"/>
            <a:ext cx="9438288" cy="1882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40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KALİTE</a:t>
            </a:r>
            <a:r>
              <a:rPr kumimoji="0" lang="tr-TR" sz="4000" b="1" i="0" u="none" strike="noStrike" kern="1200" cap="none" spc="0" normalizeH="0" baseline="0" noProof="0">
                <a:ln>
                  <a:noFill/>
                </a:ln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 KOORDİNATÖRLÜĞÜ</a:t>
            </a:r>
            <a:endParaRPr lang="tr-TR" sz="4000" b="1" i="0" u="none" strike="noStrike" kern="1200" cap="none" spc="0" baseline="0" noProof="0">
              <a:solidFill>
                <a:srgbClr val="A90A2E"/>
              </a:solidFill>
              <a:latin typeface="Times New Roman"/>
              <a:cs typeface="Times New Roman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04/2024 </a:t>
            </a:r>
            <a:r>
              <a:rPr lang="tr-T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Akreditasyon Çalışmaları Toplantısı</a:t>
            </a:r>
            <a:endParaRPr lang="tr-TR" sz="4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6D00DA02-7917-8E1A-D051-E37C3ECE8DCB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E02646CA-F3D7-A91C-29D9-E813E6E90DB4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91CFC9-3B14-7882-344E-35EBC617F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AC93F825-0646-927F-39A1-594F7D1A5167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2082D0D5-E1EC-212C-9152-4286C4828AE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2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C349A651-3F75-46D1-80B0-A819329C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65" y="778292"/>
            <a:ext cx="10515818" cy="138787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KALİTE KOORDİNATÖRLÜĞÜ</a:t>
            </a:r>
            <a:b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</a:br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Liderlik, Yönetişim ve Kalite</a:t>
            </a:r>
            <a:br>
              <a:rPr lang="tr-TR" sz="4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erW04-Bold" pitchFamily="2" charset="0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5B832E6-F166-EE6A-C265-E1EF0E74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106440-E758-7742-FB62-F0AF38C5D2D8}"/>
              </a:ext>
            </a:extLst>
          </p:cNvPr>
          <p:cNvSpPr txBox="1"/>
          <p:nvPr/>
        </p:nvSpPr>
        <p:spPr>
          <a:xfrm>
            <a:off x="2135253" y="3953168"/>
            <a:ext cx="22646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/>
              <a:t>Doç. Dr. Eyüp Çalık</a:t>
            </a:r>
          </a:p>
          <a:p>
            <a:pPr algn="ctr"/>
            <a:r>
              <a:rPr lang="tr-TR"/>
              <a:t>Koordinatör</a:t>
            </a:r>
          </a:p>
          <a:p>
            <a:pPr algn="ctr"/>
            <a:r>
              <a:rPr lang="tr-TR"/>
              <a:t>Mühendislik Fakültesi </a:t>
            </a:r>
          </a:p>
          <a:p>
            <a:pPr algn="ctr"/>
            <a:r>
              <a:rPr lang="tr-TR"/>
              <a:t>0226 815 6344</a:t>
            </a:r>
          </a:p>
          <a:p>
            <a:pPr algn="ctr"/>
            <a:r>
              <a:rPr lang="tr-TR"/>
              <a:t>ecalik@yalova.edu.tr</a:t>
            </a:r>
          </a:p>
          <a:p>
            <a:pPr algn="ctr"/>
            <a:endParaRPr lang="tr-T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D803EA-1F5E-97D5-EDCA-05688F5DBBC7}"/>
              </a:ext>
            </a:extLst>
          </p:cNvPr>
          <p:cNvSpPr txBox="1"/>
          <p:nvPr/>
        </p:nvSpPr>
        <p:spPr>
          <a:xfrm>
            <a:off x="6585960" y="3953168"/>
            <a:ext cx="34707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/>
              <a:t>Doç. Dr. Ezgi BAYRAKDAR ATEŞ</a:t>
            </a:r>
          </a:p>
          <a:p>
            <a:pPr algn="ctr"/>
            <a:r>
              <a:rPr lang="tr-TR"/>
              <a:t>Koordinatör Yardımcısı</a:t>
            </a:r>
          </a:p>
          <a:p>
            <a:pPr algn="ctr"/>
            <a:r>
              <a:rPr lang="tr-TR"/>
              <a:t>Mühendislik Fakültesi </a:t>
            </a:r>
          </a:p>
          <a:p>
            <a:pPr algn="ctr"/>
            <a:r>
              <a:rPr lang="tr-TR"/>
              <a:t>0226 815 6368</a:t>
            </a:r>
          </a:p>
          <a:p>
            <a:pPr algn="ctr"/>
            <a:r>
              <a:rPr lang="tr-TR"/>
              <a:t>ezgi.bayrakdar@yalova.edu.tr</a:t>
            </a:r>
          </a:p>
        </p:txBody>
      </p:sp>
      <p:pic>
        <p:nvPicPr>
          <p:cNvPr id="1026" name="Picture 2" descr="Yalova Üniversitesi">
            <a:extLst>
              <a:ext uri="{FF2B5EF4-FFF2-40B4-BE49-F238E27FC236}">
                <a16:creationId xmlns:a16="http://schemas.microsoft.com/office/drawing/2014/main" id="{A6821811-86EC-49A6-37CF-42F20567A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3" y="1967731"/>
            <a:ext cx="1943100" cy="178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YÜP ÇALIK">
            <a:extLst>
              <a:ext uri="{FF2B5EF4-FFF2-40B4-BE49-F238E27FC236}">
                <a16:creationId xmlns:a16="http://schemas.microsoft.com/office/drawing/2014/main" id="{434A417E-5ABD-68B6-5976-C5F5A616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899" y="2065965"/>
            <a:ext cx="1867528" cy="178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5EBFAE0C-BF5E-A1F5-598F-C33D63D22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9" name="Resim 8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49E0025F-B64C-4ECF-91DA-F3261EA8E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5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CAA60-0A5A-EC97-C8C2-B58DC3402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0B5DB348-3E78-5875-2253-D4A59B5A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Sunum İçeriği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54A387F-42E6-FC94-C8FF-41F6166F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CA6BA5C5-6013-4FFD-2E1E-B7D340A6195E}"/>
              </a:ext>
            </a:extLst>
          </p:cNvPr>
          <p:cNvGrpSpPr/>
          <p:nvPr/>
        </p:nvGrpSpPr>
        <p:grpSpPr>
          <a:xfrm>
            <a:off x="2524812" y="1417546"/>
            <a:ext cx="7142374" cy="1573448"/>
            <a:chOff x="7574752" y="3271182"/>
            <a:chExt cx="3147306" cy="314730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36469E2-93E8-8E50-7320-A9DA9C32CABC}"/>
                </a:ext>
              </a:extLst>
            </p:cNvPr>
            <p:cNvSpPr/>
            <p:nvPr/>
          </p:nvSpPr>
          <p:spPr>
            <a:xfrm>
              <a:off x="7574752" y="3271182"/>
              <a:ext cx="3147306" cy="3147306"/>
            </a:xfrm>
            <a:prstGeom prst="ellipse">
              <a:avLst/>
            </a:prstGeom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0AABE7-3B9C-8B57-C87D-92F9C3359A44}"/>
                </a:ext>
              </a:extLst>
            </p:cNvPr>
            <p:cNvSpPr/>
            <p:nvPr/>
          </p:nvSpPr>
          <p:spPr>
            <a:xfrm>
              <a:off x="7966097" y="3662527"/>
              <a:ext cx="2364617" cy="2364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tr-T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 YAPIYORUZ VE NEDEN YAPIYORUZ?</a:t>
              </a:r>
            </a:p>
          </p:txBody>
        </p:sp>
      </p:grpSp>
      <p:grpSp>
        <p:nvGrpSpPr>
          <p:cNvPr id="12" name="Group 35">
            <a:extLst>
              <a:ext uri="{FF2B5EF4-FFF2-40B4-BE49-F238E27FC236}">
                <a16:creationId xmlns:a16="http://schemas.microsoft.com/office/drawing/2014/main" id="{756F3226-3939-F02D-D4AB-75F9B1EAAA26}"/>
              </a:ext>
            </a:extLst>
          </p:cNvPr>
          <p:cNvGrpSpPr/>
          <p:nvPr/>
        </p:nvGrpSpPr>
        <p:grpSpPr>
          <a:xfrm>
            <a:off x="2524812" y="3132432"/>
            <a:ext cx="7142374" cy="1573448"/>
            <a:chOff x="7574752" y="6456277"/>
            <a:chExt cx="3147306" cy="3147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90CCC29-DB40-C05E-89AC-C982B3898AE0}"/>
                </a:ext>
              </a:extLst>
            </p:cNvPr>
            <p:cNvSpPr/>
            <p:nvPr/>
          </p:nvSpPr>
          <p:spPr>
            <a:xfrm>
              <a:off x="7574752" y="6456277"/>
              <a:ext cx="3147306" cy="3147306"/>
            </a:xfrm>
            <a:prstGeom prst="ellipse">
              <a:avLst/>
            </a:prstGeom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1951FDD-E649-9D5E-32CA-F79A199A98B6}"/>
                </a:ext>
              </a:extLst>
            </p:cNvPr>
            <p:cNvSpPr/>
            <p:nvPr/>
          </p:nvSpPr>
          <p:spPr>
            <a:xfrm>
              <a:off x="7966096" y="6859317"/>
              <a:ext cx="2364617" cy="23646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tr-T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BUGÜNE KADAR NE YAPTIK?</a:t>
              </a:r>
            </a:p>
          </p:txBody>
        </p:sp>
      </p:grpSp>
      <p:grpSp>
        <p:nvGrpSpPr>
          <p:cNvPr id="15" name="Group 35">
            <a:extLst>
              <a:ext uri="{FF2B5EF4-FFF2-40B4-BE49-F238E27FC236}">
                <a16:creationId xmlns:a16="http://schemas.microsoft.com/office/drawing/2014/main" id="{29DE46F4-38F8-2799-34FF-3581DBFE97CC}"/>
              </a:ext>
            </a:extLst>
          </p:cNvPr>
          <p:cNvGrpSpPr/>
          <p:nvPr/>
        </p:nvGrpSpPr>
        <p:grpSpPr>
          <a:xfrm>
            <a:off x="2524811" y="4847318"/>
            <a:ext cx="7142374" cy="1573448"/>
            <a:chOff x="7574752" y="6456277"/>
            <a:chExt cx="3147306" cy="3147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A8666B-2AFF-0D58-364B-D68E3785640C}"/>
                </a:ext>
              </a:extLst>
            </p:cNvPr>
            <p:cNvSpPr/>
            <p:nvPr/>
          </p:nvSpPr>
          <p:spPr>
            <a:xfrm>
              <a:off x="7574752" y="6456277"/>
              <a:ext cx="3147306" cy="3147306"/>
            </a:xfrm>
            <a:prstGeom prst="ellipse">
              <a:avLst/>
            </a:prstGeom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87F4A09-68CD-2D96-4593-324CDAA69C5E}"/>
                </a:ext>
              </a:extLst>
            </p:cNvPr>
            <p:cNvSpPr/>
            <p:nvPr/>
          </p:nvSpPr>
          <p:spPr>
            <a:xfrm>
              <a:off x="7966096" y="6859317"/>
              <a:ext cx="2364617" cy="23646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defRPr/>
              </a:pPr>
              <a:endParaRPr lang="tr-TR" sz="280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/>
              </a:pPr>
              <a:r>
                <a:rPr lang="tr-TR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GELECEK DÖNEMDE NE YAPACAĞIZ?</a:t>
              </a:r>
            </a:p>
            <a:p>
              <a:pPr marR="0" lvl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tr-T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Resim 6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396FF239-DCFD-7577-B336-1D54882CD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8" name="Resim 17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B5F7C18A-5A43-87B8-3F78-685E0A162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0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044F1-274E-0AFA-E3A4-36B4A8617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4860583E-11F9-A71D-3BA2-C01E8329B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365125"/>
            <a:ext cx="10515818" cy="10017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Liderlik, Yönetişim ve Kalite</a:t>
            </a:r>
            <a:br>
              <a:rPr lang="tr-TR" sz="4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1DAC07E-7A60-FFE3-FFB7-69F27CFF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o 8">
            <a:extLst>
              <a:ext uri="{FF2B5EF4-FFF2-40B4-BE49-F238E27FC236}">
                <a16:creationId xmlns:a16="http://schemas.microsoft.com/office/drawing/2014/main" id="{07BA1F9A-A618-3D14-ACA5-FD45C0374DCB}"/>
              </a:ext>
            </a:extLst>
          </p:cNvPr>
          <p:cNvGraphicFramePr>
            <a:graphicFrameLocks noGrp="1"/>
          </p:cNvGraphicFramePr>
          <p:nvPr/>
        </p:nvGraphicFramePr>
        <p:xfrm>
          <a:off x="499730" y="1038225"/>
          <a:ext cx="7592218" cy="5109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6760">
                  <a:extLst>
                    <a:ext uri="{9D8B030D-6E8A-4147-A177-3AD203B41FA5}">
                      <a16:colId xmlns:a16="http://schemas.microsoft.com/office/drawing/2014/main" val="4051975686"/>
                    </a:ext>
                  </a:extLst>
                </a:gridCol>
                <a:gridCol w="4955458">
                  <a:extLst>
                    <a:ext uri="{9D8B030D-6E8A-4147-A177-3AD203B41FA5}">
                      <a16:colId xmlns:a16="http://schemas.microsoft.com/office/drawing/2014/main" val="280954130"/>
                    </a:ext>
                  </a:extLst>
                </a:gridCol>
              </a:tblGrid>
              <a:tr h="112939">
                <a:tc rowSpan="5">
                  <a:txBody>
                    <a:bodyPr/>
                    <a:lstStyle/>
                    <a:p>
                      <a:pPr algn="l" fontAlgn="ctr"/>
                      <a:r>
                        <a:rPr lang="tr-TR" sz="2000" u="none" strike="noStrike">
                          <a:effectLst/>
                        </a:rPr>
                        <a:t>A.1. Liderlik ve Kalite</a:t>
                      </a:r>
                      <a:endParaRPr lang="tr-TR" sz="20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A.1.1. Yönetişim modeli ve idari yapı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350722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A.1.2. Liderlik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098082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800" u="none" strike="noStrike">
                          <a:effectLst/>
                        </a:rPr>
                        <a:t>A.1.3. Kurumsal dönüşüm kapasitesi</a:t>
                      </a:r>
                      <a:endParaRPr lang="nn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269837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A.1.4. İç kalite güvencesi mekanizmaları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191124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A.1.5. Kamuoyunu bilgilendirme ve hesap verebilirlik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4197277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u="none" strike="noStrike">
                          <a:effectLst/>
                        </a:rPr>
                        <a:t>A.2. Misyon ve Stratejik Amaçlar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A.2.1. Misyon, vizyon ve politikalar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219614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u="none" strike="noStrike">
                          <a:effectLst/>
                        </a:rPr>
                        <a:t>A.2.2. Stratejik amaç ve hedefler</a:t>
                      </a:r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124921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A.2.3. Performans yönetimi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91332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u="none" strike="noStrike">
                          <a:effectLst/>
                        </a:rPr>
                        <a:t>A.3. Yönetim Sistemleri</a:t>
                      </a:r>
                      <a:endParaRPr lang="tr-TR" sz="20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800" u="none" strike="noStrike">
                          <a:effectLst/>
                        </a:rPr>
                        <a:t>A.3.1. Bilgi yönetim sistemi</a:t>
                      </a:r>
                      <a:endParaRPr lang="nn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576251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A.3.2. İnsan kaynakları yönetimi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865306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A.3.3. Finansal yönetim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224046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A.3.4. Süreç yönetimi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4777454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u="none" strike="noStrike">
                          <a:effectLst/>
                        </a:rPr>
                        <a:t>A.4. Paydaş Katılımı</a:t>
                      </a:r>
                      <a:endParaRPr lang="tr-TR" sz="20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A.4.1. İç ve dış paydaş katılımı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437513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u="none" strike="noStrike">
                          <a:effectLst/>
                        </a:rPr>
                        <a:t>A.4.2. Öğrenci geri bildirimleri</a:t>
                      </a:r>
                      <a:endParaRPr lang="sv-S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337797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A.4.3. Mezun ilişkileri yönetimi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7094581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u="none" strike="noStrike">
                          <a:effectLst/>
                        </a:rPr>
                        <a:t>A.5. Uluslararasılaşma</a:t>
                      </a:r>
                      <a:endParaRPr lang="tr-TR" sz="20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A.5.1. </a:t>
                      </a:r>
                      <a:r>
                        <a:rPr lang="tr-TR" sz="1800" u="none" strike="noStrike" err="1">
                          <a:effectLst/>
                        </a:rPr>
                        <a:t>Uluslararasılaşma</a:t>
                      </a:r>
                      <a:r>
                        <a:rPr lang="tr-TR" sz="1800" u="none" strike="noStrike">
                          <a:effectLst/>
                        </a:rPr>
                        <a:t> süreçlerinin yönetimi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790437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A.5.2. </a:t>
                      </a:r>
                      <a:r>
                        <a:rPr lang="tr-TR" sz="1800" u="none" strike="noStrike" err="1">
                          <a:effectLst/>
                        </a:rPr>
                        <a:t>Uluslararasılaşma</a:t>
                      </a:r>
                      <a:r>
                        <a:rPr lang="tr-TR" sz="1800" u="none" strike="noStrike">
                          <a:effectLst/>
                        </a:rPr>
                        <a:t> kaynakları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741617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u="none" strike="noStrike">
                          <a:effectLst/>
                        </a:rPr>
                        <a:t>A.5.3. Uluslararasılaşma performansı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7203942"/>
                  </a:ext>
                </a:extLst>
              </a:tr>
            </a:tbl>
          </a:graphicData>
        </a:graphic>
      </p:graphicFrame>
      <p:sp>
        <p:nvSpPr>
          <p:cNvPr id="10" name="Dikdörtgen 9">
            <a:extLst>
              <a:ext uri="{FF2B5EF4-FFF2-40B4-BE49-F238E27FC236}">
                <a16:creationId xmlns:a16="http://schemas.microsoft.com/office/drawing/2014/main" id="{6044C918-720D-4971-D8ED-29E36A93442F}"/>
              </a:ext>
            </a:extLst>
          </p:cNvPr>
          <p:cNvSpPr/>
          <p:nvPr/>
        </p:nvSpPr>
        <p:spPr>
          <a:xfrm>
            <a:off x="9443374" y="1377670"/>
            <a:ext cx="2243467" cy="4522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400"/>
              <a:t>Kalite Organizasyonu ve Yönergesinin Güncellenmesi</a:t>
            </a:r>
          </a:p>
        </p:txBody>
      </p:sp>
      <p:grpSp>
        <p:nvGrpSpPr>
          <p:cNvPr id="120" name="Grup 119">
            <a:extLst>
              <a:ext uri="{FF2B5EF4-FFF2-40B4-BE49-F238E27FC236}">
                <a16:creationId xmlns:a16="http://schemas.microsoft.com/office/drawing/2014/main" id="{03AFD958-75DC-895F-99B1-E405C89E234C}"/>
              </a:ext>
            </a:extLst>
          </p:cNvPr>
          <p:cNvGrpSpPr/>
          <p:nvPr/>
        </p:nvGrpSpPr>
        <p:grpSpPr>
          <a:xfrm>
            <a:off x="7747564" y="639875"/>
            <a:ext cx="3944704" cy="1069219"/>
            <a:chOff x="7747564" y="639875"/>
            <a:chExt cx="3944704" cy="1069219"/>
          </a:xfrm>
        </p:grpSpPr>
        <p:sp>
          <p:nvSpPr>
            <p:cNvPr id="14" name="Dikdörtgen 13">
              <a:extLst>
                <a:ext uri="{FF2B5EF4-FFF2-40B4-BE49-F238E27FC236}">
                  <a16:creationId xmlns:a16="http://schemas.microsoft.com/office/drawing/2014/main" id="{26FEB820-1B11-C5DE-8E94-0FA1C0BAEFA8}"/>
                </a:ext>
              </a:extLst>
            </p:cNvPr>
            <p:cNvSpPr/>
            <p:nvPr/>
          </p:nvSpPr>
          <p:spPr>
            <a:xfrm>
              <a:off x="9448800" y="639875"/>
              <a:ext cx="2243468" cy="45228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1400"/>
                <a:t>Yeni Koordinatörlüklerin Kurulması</a:t>
              </a:r>
            </a:p>
          </p:txBody>
        </p:sp>
        <p:cxnSp>
          <p:nvCxnSpPr>
            <p:cNvPr id="44" name="Düz Ok Bağlayıcısı 43">
              <a:extLst>
                <a:ext uri="{FF2B5EF4-FFF2-40B4-BE49-F238E27FC236}">
                  <a16:creationId xmlns:a16="http://schemas.microsoft.com/office/drawing/2014/main" id="{3F589C53-66FC-0EE5-5B38-BC9C78F30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7564" y="866800"/>
              <a:ext cx="1704876" cy="2957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1" name="Düz Ok Bağlayıcısı 70">
              <a:extLst>
                <a:ext uri="{FF2B5EF4-FFF2-40B4-BE49-F238E27FC236}">
                  <a16:creationId xmlns:a16="http://schemas.microsoft.com/office/drawing/2014/main" id="{093CF21F-93EA-FE57-0CD9-A9C717C70653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7747564" y="866017"/>
              <a:ext cx="1701236" cy="8430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cxnSp>
        <p:nvCxnSpPr>
          <p:cNvPr id="72" name="Düz Ok Bağlayıcısı 71">
            <a:extLst>
              <a:ext uri="{FF2B5EF4-FFF2-40B4-BE49-F238E27FC236}">
                <a16:creationId xmlns:a16="http://schemas.microsoft.com/office/drawing/2014/main" id="{3C199A91-E773-727E-2A84-B36A7150206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742138" y="1246228"/>
            <a:ext cx="1701236" cy="3575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73" name="Düz Ok Bağlayıcısı 72">
            <a:extLst>
              <a:ext uri="{FF2B5EF4-FFF2-40B4-BE49-F238E27FC236}">
                <a16:creationId xmlns:a16="http://schemas.microsoft.com/office/drawing/2014/main" id="{465C4813-E201-D011-7830-DFA38329EE3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747564" y="1603812"/>
            <a:ext cx="1695810" cy="1681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grpSp>
        <p:nvGrpSpPr>
          <p:cNvPr id="116" name="Grup 115">
            <a:extLst>
              <a:ext uri="{FF2B5EF4-FFF2-40B4-BE49-F238E27FC236}">
                <a16:creationId xmlns:a16="http://schemas.microsoft.com/office/drawing/2014/main" id="{E30FEA8B-4FBF-8EFD-7A3C-8D2FA464126F}"/>
              </a:ext>
            </a:extLst>
          </p:cNvPr>
          <p:cNvGrpSpPr/>
          <p:nvPr/>
        </p:nvGrpSpPr>
        <p:grpSpPr>
          <a:xfrm>
            <a:off x="7119257" y="2040009"/>
            <a:ext cx="4576651" cy="2821205"/>
            <a:chOff x="7119257" y="2040009"/>
            <a:chExt cx="4576651" cy="2821205"/>
          </a:xfrm>
          <a:solidFill>
            <a:schemeClr val="accent2"/>
          </a:solidFill>
        </p:grpSpPr>
        <p:sp>
          <p:nvSpPr>
            <p:cNvPr id="15" name="Dikdörtgen 14">
              <a:extLst>
                <a:ext uri="{FF2B5EF4-FFF2-40B4-BE49-F238E27FC236}">
                  <a16:creationId xmlns:a16="http://schemas.microsoft.com/office/drawing/2014/main" id="{31F446BA-A64C-4D56-E765-28DB4A8A6F29}"/>
                </a:ext>
              </a:extLst>
            </p:cNvPr>
            <p:cNvSpPr/>
            <p:nvPr/>
          </p:nvSpPr>
          <p:spPr>
            <a:xfrm>
              <a:off x="9443374" y="3278778"/>
              <a:ext cx="2252534" cy="45228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1400"/>
                <a:t>BKYS Sisteminin Kullanımı</a:t>
              </a:r>
            </a:p>
          </p:txBody>
        </p:sp>
        <p:cxnSp>
          <p:nvCxnSpPr>
            <p:cNvPr id="37" name="Düz Ok Bağlayıcısı 36">
              <a:extLst>
                <a:ext uri="{FF2B5EF4-FFF2-40B4-BE49-F238E27FC236}">
                  <a16:creationId xmlns:a16="http://schemas.microsoft.com/office/drawing/2014/main" id="{8E0AD061-E3A0-90B4-A4E2-4CD0CE6B571F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7747564" y="3498338"/>
              <a:ext cx="1695810" cy="65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2" name="Düz Ok Bağlayıcısı 41">
              <a:extLst>
                <a:ext uri="{FF2B5EF4-FFF2-40B4-BE49-F238E27FC236}">
                  <a16:creationId xmlns:a16="http://schemas.microsoft.com/office/drawing/2014/main" id="{6005C32A-EDE7-77E5-1895-2BBB30674025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7293429" y="3504920"/>
              <a:ext cx="2149945" cy="111524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3" name="Düz Ok Bağlayıcısı 42">
              <a:extLst>
                <a:ext uri="{FF2B5EF4-FFF2-40B4-BE49-F238E27FC236}">
                  <a16:creationId xmlns:a16="http://schemas.microsoft.com/office/drawing/2014/main" id="{25ABBDC5-AC23-D3A8-149F-82FDFA70DF05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7119257" y="3504920"/>
              <a:ext cx="2324117" cy="8430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4" name="Düz Ok Bağlayıcısı 83">
              <a:extLst>
                <a:ext uri="{FF2B5EF4-FFF2-40B4-BE49-F238E27FC236}">
                  <a16:creationId xmlns:a16="http://schemas.microsoft.com/office/drawing/2014/main" id="{DCC6351C-D80E-AD16-171A-E62A56BE50EE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7981829" y="3217845"/>
              <a:ext cx="1461545" cy="287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5" name="Düz Ok Bağlayıcısı 84">
              <a:extLst>
                <a:ext uri="{FF2B5EF4-FFF2-40B4-BE49-F238E27FC236}">
                  <a16:creationId xmlns:a16="http://schemas.microsoft.com/office/drawing/2014/main" id="{69CB55AB-346B-4260-2D1E-FE8884B1462A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7815990" y="2040009"/>
              <a:ext cx="1627384" cy="146491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6" name="Düz Ok Bağlayıcısı 95">
              <a:extLst>
                <a:ext uri="{FF2B5EF4-FFF2-40B4-BE49-F238E27FC236}">
                  <a16:creationId xmlns:a16="http://schemas.microsoft.com/office/drawing/2014/main" id="{3B367007-9658-E843-138B-DDC6DCDA18B6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7981829" y="2888445"/>
              <a:ext cx="1461545" cy="6164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7" name="Düz Ok Bağlayıcısı 96">
              <a:extLst>
                <a:ext uri="{FF2B5EF4-FFF2-40B4-BE49-F238E27FC236}">
                  <a16:creationId xmlns:a16="http://schemas.microsoft.com/office/drawing/2014/main" id="{146CD44D-87BE-C4BB-953D-CC34DD667BDC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7293429" y="3504920"/>
              <a:ext cx="2149945" cy="13562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22" name="Grup 121">
            <a:extLst>
              <a:ext uri="{FF2B5EF4-FFF2-40B4-BE49-F238E27FC236}">
                <a16:creationId xmlns:a16="http://schemas.microsoft.com/office/drawing/2014/main" id="{ED579CA2-8403-63A8-472D-52A2EBAC6C08}"/>
              </a:ext>
            </a:extLst>
          </p:cNvPr>
          <p:cNvGrpSpPr/>
          <p:nvPr/>
        </p:nvGrpSpPr>
        <p:grpSpPr>
          <a:xfrm>
            <a:off x="7981829" y="4347997"/>
            <a:ext cx="3777297" cy="452284"/>
            <a:chOff x="7981829" y="4348130"/>
            <a:chExt cx="3777297" cy="452284"/>
          </a:xfrm>
        </p:grpSpPr>
        <p:sp>
          <p:nvSpPr>
            <p:cNvPr id="74" name="Dikdörtgen 73">
              <a:extLst>
                <a:ext uri="{FF2B5EF4-FFF2-40B4-BE49-F238E27FC236}">
                  <a16:creationId xmlns:a16="http://schemas.microsoft.com/office/drawing/2014/main" id="{C71471D3-7B51-60A1-45FF-8E446FAC306D}"/>
                </a:ext>
              </a:extLst>
            </p:cNvPr>
            <p:cNvSpPr/>
            <p:nvPr/>
          </p:nvSpPr>
          <p:spPr>
            <a:xfrm>
              <a:off x="9443374" y="4348130"/>
              <a:ext cx="2315752" cy="45228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1400"/>
                <a:t>Kalite Çalıştayına Katılım</a:t>
              </a:r>
            </a:p>
          </p:txBody>
        </p:sp>
        <p:cxnSp>
          <p:nvCxnSpPr>
            <p:cNvPr id="98" name="Düz Ok Bağlayıcısı 97">
              <a:extLst>
                <a:ext uri="{FF2B5EF4-FFF2-40B4-BE49-F238E27FC236}">
                  <a16:creationId xmlns:a16="http://schemas.microsoft.com/office/drawing/2014/main" id="{B423E429-6E17-F640-C64A-311F62E0AE10}"/>
                </a:ext>
              </a:extLst>
            </p:cNvPr>
            <p:cNvCxnSpPr>
              <a:cxnSpLocks/>
              <a:stCxn id="74" idx="1"/>
            </p:cNvCxnSpPr>
            <p:nvPr/>
          </p:nvCxnSpPr>
          <p:spPr>
            <a:xfrm flipH="1">
              <a:off x="7981829" y="4574272"/>
              <a:ext cx="1461545" cy="270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cxnSp>
        <p:nvCxnSpPr>
          <p:cNvPr id="105" name="Düz Ok Bağlayıcısı 104">
            <a:extLst>
              <a:ext uri="{FF2B5EF4-FFF2-40B4-BE49-F238E27FC236}">
                <a16:creationId xmlns:a16="http://schemas.microsoft.com/office/drawing/2014/main" id="{D4DA865E-CFAF-45DC-4B31-E7E1C0F9246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943600" y="1603812"/>
            <a:ext cx="3499774" cy="29703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33" name="Düz Ok Bağlayıcısı 32">
            <a:extLst>
              <a:ext uri="{FF2B5EF4-FFF2-40B4-BE49-F238E27FC236}">
                <a16:creationId xmlns:a16="http://schemas.microsoft.com/office/drawing/2014/main" id="{390AA3DA-6794-B796-A5F7-57212F87632D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815990" y="1603812"/>
            <a:ext cx="1627384" cy="3800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pic>
        <p:nvPicPr>
          <p:cNvPr id="6" name="Resim 5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B9F03CE2-FA00-6091-4C03-30E13A6DB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8" name="Resim 7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56A2F24C-7265-27DD-1828-5607D9E57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79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C349A651-3F75-46D1-80B0-A819329C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365125"/>
            <a:ext cx="10515818" cy="1001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KİDR Süreci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F5C40B8-DF7A-428C-83B2-58CFCD0B1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07" y="1522340"/>
            <a:ext cx="10943922" cy="4646059"/>
          </a:xfrm>
        </p:spPr>
        <p:txBody>
          <a:bodyPr anchor="t">
            <a:noAutofit/>
          </a:bodyPr>
          <a:lstStyle/>
          <a:p>
            <a:pPr lvl="1">
              <a:lnSpc>
                <a:spcPct val="150000"/>
              </a:lnSpc>
            </a:pPr>
            <a:r>
              <a:rPr lang="tr-TR" sz="32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KİDR Yazım Takvimi </a:t>
            </a:r>
          </a:p>
          <a:p>
            <a:pPr lvl="1">
              <a:lnSpc>
                <a:spcPct val="150000"/>
              </a:lnSpc>
            </a:pPr>
            <a:r>
              <a:rPr lang="tr-TR" sz="32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SP-PUKÖ Çizelgelerinin toplanması ve konsolide edilmesi </a:t>
            </a:r>
          </a:p>
          <a:p>
            <a:pPr lvl="1">
              <a:lnSpc>
                <a:spcPct val="150000"/>
              </a:lnSpc>
            </a:pPr>
            <a:r>
              <a:rPr lang="tr-TR" sz="3200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Çizelgelerin </a:t>
            </a:r>
            <a:r>
              <a:rPr lang="tr-TR" sz="3200" b="1" u="sng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son defa </a:t>
            </a:r>
            <a:r>
              <a:rPr lang="tr-TR" sz="3200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gönderilmesi </a:t>
            </a:r>
            <a:r>
              <a:rPr lang="tr-TR" sz="3200" b="1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(9 Ocak 2025)</a:t>
            </a:r>
            <a:endParaRPr lang="tr-TR" sz="3200" kern="10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tr-TR" sz="32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Birim İç Değerlendirme Raporu (BİDR) </a:t>
            </a:r>
          </a:p>
          <a:p>
            <a:pPr lvl="2">
              <a:lnSpc>
                <a:spcPct val="150000"/>
              </a:lnSpc>
            </a:pPr>
            <a:r>
              <a:rPr lang="tr-TR" sz="28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YÖKAK Talebi</a:t>
            </a:r>
          </a:p>
          <a:p>
            <a:pPr lvl="2">
              <a:lnSpc>
                <a:spcPct val="150000"/>
              </a:lnSpc>
            </a:pPr>
            <a:r>
              <a:rPr lang="tr-TR" sz="28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Uygulayan Üniversiteler</a:t>
            </a:r>
            <a:endParaRPr lang="tr-TR" sz="2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5B832E6-F166-EE6A-C265-E1EF0E74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1F97F374-F445-6F84-4CA5-75D5D521D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D086CDC6-0833-51B4-EB3F-F6CD52DA68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80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80E82-5253-22B3-7716-8732FD960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B5AB5296-3D5D-5BA9-114B-50F3495A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58732"/>
            <a:ext cx="10515818" cy="9064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SP-PUKÖ Çizelgelerinin Toplanması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5F54277-EED2-318E-3663-003F0AAC6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up 18">
            <a:extLst>
              <a:ext uri="{FF2B5EF4-FFF2-40B4-BE49-F238E27FC236}">
                <a16:creationId xmlns:a16="http://schemas.microsoft.com/office/drawing/2014/main" id="{856D7971-B7C9-14CD-67BC-BE3194208DFB}"/>
              </a:ext>
            </a:extLst>
          </p:cNvPr>
          <p:cNvGrpSpPr/>
          <p:nvPr/>
        </p:nvGrpSpPr>
        <p:grpSpPr>
          <a:xfrm>
            <a:off x="715508" y="949915"/>
            <a:ext cx="9266486" cy="1887793"/>
            <a:chOff x="655498" y="1261403"/>
            <a:chExt cx="9266486" cy="1887793"/>
          </a:xfrm>
        </p:grpSpPr>
        <p:graphicFrame>
          <p:nvGraphicFramePr>
            <p:cNvPr id="8" name="Diyagram 7">
              <a:extLst>
                <a:ext uri="{FF2B5EF4-FFF2-40B4-BE49-F238E27FC236}">
                  <a16:creationId xmlns:a16="http://schemas.microsoft.com/office/drawing/2014/main" id="{C33295F2-5A39-A981-1EF8-DF2651D5A431}"/>
                </a:ext>
              </a:extLst>
            </p:cNvPr>
            <p:cNvGraphicFramePr/>
            <p:nvPr/>
          </p:nvGraphicFramePr>
          <p:xfrm>
            <a:off x="1793984" y="1261403"/>
            <a:ext cx="8128000" cy="18877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1" name="Metin kutusu 10">
              <a:extLst>
                <a:ext uri="{FF2B5EF4-FFF2-40B4-BE49-F238E27FC236}">
                  <a16:creationId xmlns:a16="http://schemas.microsoft.com/office/drawing/2014/main" id="{0CA854C3-C456-0442-F38E-2523997993FC}"/>
                </a:ext>
              </a:extLst>
            </p:cNvPr>
            <p:cNvSpPr txBox="1"/>
            <p:nvPr/>
          </p:nvSpPr>
          <p:spPr>
            <a:xfrm rot="16200000">
              <a:off x="148629" y="1896132"/>
              <a:ext cx="1678856" cy="66511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1" algn="ctr">
                <a:lnSpc>
                  <a:spcPct val="107000"/>
                </a:lnSpc>
              </a:pPr>
              <a:r>
                <a:rPr lang="tr-TR" sz="1800" b="1" kern="100"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Akademik</a:t>
              </a:r>
            </a:p>
            <a:p>
              <a:pPr lvl="1" algn="ctr">
                <a:lnSpc>
                  <a:spcPct val="107000"/>
                </a:lnSpc>
              </a:pPr>
              <a:r>
                <a:rPr lang="tr-TR" sz="1800" b="1" kern="100"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 Birimler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2810221-6EA9-5DB6-CE58-EB3030863ACF}"/>
              </a:ext>
            </a:extLst>
          </p:cNvPr>
          <p:cNvSpPr txBox="1"/>
          <p:nvPr/>
        </p:nvSpPr>
        <p:spPr>
          <a:xfrm>
            <a:off x="4091204" y="2861088"/>
            <a:ext cx="1472381" cy="461665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/>
            <a:r>
              <a:rPr lang="tr-TR" sz="1200">
                <a:latin typeface="Times New Roman" panose="02020603050405020304" pitchFamily="18" charset="0"/>
                <a:cs typeface="Times New Roman" panose="02020603050405020304" pitchFamily="18" charset="0"/>
              </a:rPr>
              <a:t>Üniversite Kalite Koordinatörü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CCF0178-E967-21E1-0A46-107115F28716}"/>
              </a:ext>
            </a:extLst>
          </p:cNvPr>
          <p:cNvSpPr txBox="1"/>
          <p:nvPr/>
        </p:nvSpPr>
        <p:spPr>
          <a:xfrm>
            <a:off x="3423309" y="5010268"/>
            <a:ext cx="2531178" cy="430887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/>
            <a:r>
              <a:rPr lang="tr-TR" sz="1100">
                <a:latin typeface="Times New Roman" panose="02020603050405020304" pitchFamily="18" charset="0"/>
                <a:cs typeface="Times New Roman" panose="02020603050405020304" pitchFamily="18" charset="0"/>
              </a:rPr>
              <a:t>Üniversite AR-GE  Koordinatörü</a:t>
            </a:r>
          </a:p>
          <a:p>
            <a:r>
              <a:rPr lang="tr-TR" sz="1100">
                <a:latin typeface="Times New Roman" panose="02020603050405020304" pitchFamily="18" charset="0"/>
                <a:cs typeface="Times New Roman" panose="02020603050405020304" pitchFamily="18" charset="0"/>
              </a:rPr>
              <a:t>Üniversite Toplumsal Katkı Koordinatörü</a:t>
            </a:r>
          </a:p>
        </p:txBody>
      </p:sp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AD9C43E0-00A7-5658-B966-448EF4FB0A80}"/>
              </a:ext>
            </a:extLst>
          </p:cNvPr>
          <p:cNvGraphicFramePr/>
          <p:nvPr/>
        </p:nvGraphicFramePr>
        <p:xfrm>
          <a:off x="1853994" y="3076396"/>
          <a:ext cx="8128000" cy="1887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Diyagram 11">
            <a:extLst>
              <a:ext uri="{FF2B5EF4-FFF2-40B4-BE49-F238E27FC236}">
                <a16:creationId xmlns:a16="http://schemas.microsoft.com/office/drawing/2014/main" id="{7FB2C7C1-F4B6-ADB8-3CF5-B574012B3274}"/>
              </a:ext>
            </a:extLst>
          </p:cNvPr>
          <p:cNvGraphicFramePr/>
          <p:nvPr/>
        </p:nvGraphicFramePr>
        <p:xfrm>
          <a:off x="1801359" y="5166935"/>
          <a:ext cx="8128000" cy="1887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2" name="Metin kutusu 21">
            <a:extLst>
              <a:ext uri="{FF2B5EF4-FFF2-40B4-BE49-F238E27FC236}">
                <a16:creationId xmlns:a16="http://schemas.microsoft.com/office/drawing/2014/main" id="{B24D4D4A-909D-79CE-1E68-499C51A8CE38}"/>
              </a:ext>
            </a:extLst>
          </p:cNvPr>
          <p:cNvSpPr txBox="1"/>
          <p:nvPr/>
        </p:nvSpPr>
        <p:spPr>
          <a:xfrm rot="16200000">
            <a:off x="215910" y="5659531"/>
            <a:ext cx="1661947" cy="11284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1" algn="ctr">
              <a:lnSpc>
                <a:spcPct val="107000"/>
              </a:lnSpc>
            </a:pPr>
            <a:r>
              <a:rPr lang="tr-TR" sz="1600" b="1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Uygulama ve Araştırma Merkezleri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CDC20308-6957-9992-C2DC-BB4767D15A6C}"/>
              </a:ext>
            </a:extLst>
          </p:cNvPr>
          <p:cNvSpPr txBox="1"/>
          <p:nvPr/>
        </p:nvSpPr>
        <p:spPr>
          <a:xfrm rot="16200000">
            <a:off x="179034" y="3429488"/>
            <a:ext cx="1738068" cy="96148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1" algn="ctr">
              <a:lnSpc>
                <a:spcPct val="107000"/>
              </a:lnSpc>
            </a:pPr>
            <a:r>
              <a:rPr lang="tr-TR" sz="1800" b="1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Rektörlüğe bağlı Birimler</a:t>
            </a:r>
          </a:p>
        </p:txBody>
      </p:sp>
      <p:cxnSp>
        <p:nvCxnSpPr>
          <p:cNvPr id="25" name="Düz Bağlayıcı 24">
            <a:extLst>
              <a:ext uri="{FF2B5EF4-FFF2-40B4-BE49-F238E27FC236}">
                <a16:creationId xmlns:a16="http://schemas.microsoft.com/office/drawing/2014/main" id="{F32555BA-5AEB-5963-B773-489858C10BC5}"/>
              </a:ext>
            </a:extLst>
          </p:cNvPr>
          <p:cNvCxnSpPr>
            <a:cxnSpLocks/>
          </p:cNvCxnSpPr>
          <p:nvPr/>
        </p:nvCxnSpPr>
        <p:spPr>
          <a:xfrm>
            <a:off x="567326" y="2728503"/>
            <a:ext cx="9913861" cy="34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Düz Bağlayıcı 27">
            <a:extLst>
              <a:ext uri="{FF2B5EF4-FFF2-40B4-BE49-F238E27FC236}">
                <a16:creationId xmlns:a16="http://schemas.microsoft.com/office/drawing/2014/main" id="{FFDA108A-20E4-67A9-4654-FB42451CC89F}"/>
              </a:ext>
            </a:extLst>
          </p:cNvPr>
          <p:cNvCxnSpPr>
            <a:cxnSpLocks/>
          </p:cNvCxnSpPr>
          <p:nvPr/>
        </p:nvCxnSpPr>
        <p:spPr>
          <a:xfrm>
            <a:off x="567326" y="4837191"/>
            <a:ext cx="9992519" cy="50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26177616-E084-6B1D-E97C-FF1BB86DA28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38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FDEC2-617E-494E-AC59-A8142480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96EBDDDF-D2CC-9E3A-3DAB-216C59E8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365125"/>
            <a:ext cx="10515818" cy="1001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Faaliyet Planları (23 Ocak 2025)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A0DFC034-F914-6345-E3BB-CF0B7B83C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0" y="1296198"/>
            <a:ext cx="10783383" cy="4646059"/>
          </a:xfrm>
        </p:spPr>
        <p:txBody>
          <a:bodyPr anchor="ctr">
            <a:noAutofit/>
          </a:bodyPr>
          <a:lstStyle/>
          <a:p>
            <a:pPr lvl="1">
              <a:lnSpc>
                <a:spcPct val="107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BKYS üzerinden yapılacak</a:t>
            </a:r>
          </a:p>
          <a:p>
            <a:pPr lvl="2">
              <a:lnSpc>
                <a:spcPct val="107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Eğitim videosu paylaşılacak.</a:t>
            </a:r>
          </a:p>
          <a:p>
            <a:pPr lvl="2">
              <a:lnSpc>
                <a:spcPct val="107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Veri Girişi ve Faaliyet Planlama ile ilgili soruları içeren bir online toplantı yapılacak.</a:t>
            </a:r>
          </a:p>
          <a:p>
            <a:pPr lvl="2">
              <a:lnSpc>
                <a:spcPct val="107000"/>
              </a:lnSpc>
            </a:pPr>
            <a:r>
              <a:rPr lang="tr-TR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Faaliyet Sorumlusu kısmına, F</a:t>
            </a: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aaliyet Sorumlusu ve i</a:t>
            </a:r>
            <a:r>
              <a:rPr lang="tr-TR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lgili Koordinatör yazılacak.</a:t>
            </a:r>
          </a:p>
          <a:p>
            <a:pPr lvl="1">
              <a:lnSpc>
                <a:spcPct val="107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Planların Resmileşmesi (Kanıt)</a:t>
            </a:r>
          </a:p>
          <a:p>
            <a:pPr lvl="2">
              <a:lnSpc>
                <a:spcPct val="107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Akademik Bölüm/Birimlerde, Kalite </a:t>
            </a:r>
            <a:r>
              <a:rPr lang="tr-TR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omisyonu Toplantısı</a:t>
            </a:r>
          </a:p>
          <a:p>
            <a:pPr lvl="2">
              <a:lnSpc>
                <a:spcPct val="107000"/>
              </a:lnSpc>
            </a:pPr>
            <a:r>
              <a:rPr lang="tr-TR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Uygulama Araştırma Merkezlerinde, ilgili Rektör Yardımcısı ile Toplantı</a:t>
            </a:r>
          </a:p>
          <a:p>
            <a:pPr lvl="2">
              <a:lnSpc>
                <a:spcPct val="107000"/>
              </a:lnSpc>
            </a:pPr>
            <a:r>
              <a:rPr lang="tr-TR" sz="2000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Rektörlüğe Bağlı Birimlerde, Genel Sekreter ile Toplantı</a:t>
            </a:r>
          </a:p>
          <a:p>
            <a:pPr lvl="1">
              <a:lnSpc>
                <a:spcPct val="107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BKYS 2.0 entegre </a:t>
            </a:r>
            <a:r>
              <a:rPr lang="tr-TR" kern="10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edilenene</a:t>
            </a: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kadar SP-PUKÖ Çizelgelerinin kullanımını </a:t>
            </a:r>
            <a:r>
              <a:rPr lang="tr-TR" b="1" u="sng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tavsiye ediyoruz.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8E023B9-E48B-0D24-68EF-414E0484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CCE717C3-19AE-1119-42B5-516F78253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1E676F46-DE94-3E7A-6CC7-BCE43EA4E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14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D8525D5-B37D-322A-6B2A-98710ECF8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mtClean="0"/>
              <a:t>34</a:t>
            </a:fld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D3FADDF-12A2-BEEF-9A2B-A7BB97B4A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09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7416E-EE31-5282-ED71-5E3B22AEB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3162161F-D04F-513F-6C0E-A8867D406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117591"/>
            <a:ext cx="10515818" cy="1001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Faaliyet Planlarının Yapılması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92A3D50-BDE9-AE93-D75D-6398D886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up 18">
            <a:extLst>
              <a:ext uri="{FF2B5EF4-FFF2-40B4-BE49-F238E27FC236}">
                <a16:creationId xmlns:a16="http://schemas.microsoft.com/office/drawing/2014/main" id="{DFFCF2B4-BE91-00F2-372E-28C061E10DA8}"/>
              </a:ext>
            </a:extLst>
          </p:cNvPr>
          <p:cNvGrpSpPr/>
          <p:nvPr/>
        </p:nvGrpSpPr>
        <p:grpSpPr>
          <a:xfrm>
            <a:off x="1047857" y="1399503"/>
            <a:ext cx="9561149" cy="2256548"/>
            <a:chOff x="1297858" y="1108328"/>
            <a:chExt cx="8571491" cy="2256548"/>
          </a:xfrm>
        </p:grpSpPr>
        <p:graphicFrame>
          <p:nvGraphicFramePr>
            <p:cNvPr id="8" name="Diyagram 7">
              <a:extLst>
                <a:ext uri="{FF2B5EF4-FFF2-40B4-BE49-F238E27FC236}">
                  <a16:creationId xmlns:a16="http://schemas.microsoft.com/office/drawing/2014/main" id="{DB914683-A501-93E2-993A-938F6D2FDEF6}"/>
                </a:ext>
              </a:extLst>
            </p:cNvPr>
            <p:cNvGraphicFramePr/>
            <p:nvPr/>
          </p:nvGraphicFramePr>
          <p:xfrm>
            <a:off x="1741349" y="1477083"/>
            <a:ext cx="8128000" cy="18877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1" name="Metin kutusu 10">
              <a:extLst>
                <a:ext uri="{FF2B5EF4-FFF2-40B4-BE49-F238E27FC236}">
                  <a16:creationId xmlns:a16="http://schemas.microsoft.com/office/drawing/2014/main" id="{B236F8A7-707B-C20C-878A-9016F7037503}"/>
                </a:ext>
              </a:extLst>
            </p:cNvPr>
            <p:cNvSpPr txBox="1"/>
            <p:nvPr/>
          </p:nvSpPr>
          <p:spPr>
            <a:xfrm>
              <a:off x="1297858" y="1108328"/>
              <a:ext cx="6120580" cy="368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07000"/>
                </a:lnSpc>
              </a:pPr>
              <a:r>
                <a:rPr lang="tr-TR" sz="1800" b="1" kern="100"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Akademik Bölümler</a:t>
              </a: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347EAAF8-A6C8-884B-C827-D4D3DE0D9508}"/>
              </a:ext>
            </a:extLst>
          </p:cNvPr>
          <p:cNvGrpSpPr/>
          <p:nvPr/>
        </p:nvGrpSpPr>
        <p:grpSpPr>
          <a:xfrm>
            <a:off x="1047857" y="3796663"/>
            <a:ext cx="9452994" cy="2322575"/>
            <a:chOff x="1297858" y="1215684"/>
            <a:chExt cx="8571491" cy="2191124"/>
          </a:xfrm>
        </p:grpSpPr>
        <p:graphicFrame>
          <p:nvGraphicFramePr>
            <p:cNvPr id="14" name="Diyagram 13">
              <a:extLst>
                <a:ext uri="{FF2B5EF4-FFF2-40B4-BE49-F238E27FC236}">
                  <a16:creationId xmlns:a16="http://schemas.microsoft.com/office/drawing/2014/main" id="{AB3F358B-C2AB-C97F-2092-CC1547C9E8A4}"/>
                </a:ext>
              </a:extLst>
            </p:cNvPr>
            <p:cNvGraphicFramePr/>
            <p:nvPr/>
          </p:nvGraphicFramePr>
          <p:xfrm>
            <a:off x="1741349" y="1519015"/>
            <a:ext cx="8128000" cy="18877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C8F52767-EC47-22D3-A32A-7A3673C27FA6}"/>
                </a:ext>
              </a:extLst>
            </p:cNvPr>
            <p:cNvSpPr txBox="1"/>
            <p:nvPr/>
          </p:nvSpPr>
          <p:spPr>
            <a:xfrm>
              <a:off x="1297858" y="1215684"/>
              <a:ext cx="6120580" cy="368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07000"/>
                </a:lnSpc>
              </a:pPr>
              <a:r>
                <a:rPr lang="tr-TR" sz="1800" b="1" kern="100"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Akademik Birimler</a:t>
              </a:r>
            </a:p>
          </p:txBody>
        </p:sp>
      </p:grpSp>
      <p:sp>
        <p:nvSpPr>
          <p:cNvPr id="9" name="Yıldız: 8 Nokta 8">
            <a:extLst>
              <a:ext uri="{FF2B5EF4-FFF2-40B4-BE49-F238E27FC236}">
                <a16:creationId xmlns:a16="http://schemas.microsoft.com/office/drawing/2014/main" id="{729BE9B9-5A38-2D29-4D32-38B52D9B22C4}"/>
              </a:ext>
            </a:extLst>
          </p:cNvPr>
          <p:cNvSpPr/>
          <p:nvPr/>
        </p:nvSpPr>
        <p:spPr>
          <a:xfrm>
            <a:off x="10477609" y="733880"/>
            <a:ext cx="1752600" cy="1122356"/>
          </a:xfrm>
          <a:prstGeom prst="star8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/>
              <a:t>Kalite Komisyonu Yönergesi</a:t>
            </a:r>
          </a:p>
        </p:txBody>
      </p:sp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0C241BEC-96C4-D965-5A45-3DEDE4611110}"/>
              </a:ext>
            </a:extLst>
          </p:cNvPr>
          <p:cNvCxnSpPr/>
          <p:nvPr/>
        </p:nvCxnSpPr>
        <p:spPr>
          <a:xfrm>
            <a:off x="1047857" y="3429000"/>
            <a:ext cx="102079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Resim 9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1EA5FA4E-B83A-5F81-625A-B66F4EDE9A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6" name="Resim 15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4A8CBB85-588B-9165-D54B-4CBBA80A6D0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71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B2757-D828-C5FF-8B81-9AD7DFF19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E0E8B3A2-932F-0616-09E0-8B40042E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8" y="48977"/>
            <a:ext cx="10515818" cy="1001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Faaliyet Planlarının Yapılması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2D3CDF3-3B63-7640-BA57-6AD48E74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DC5EF7DA-CFFC-E747-35B0-744D9E38F648}"/>
              </a:ext>
            </a:extLst>
          </p:cNvPr>
          <p:cNvGrpSpPr/>
          <p:nvPr/>
        </p:nvGrpSpPr>
        <p:grpSpPr>
          <a:xfrm>
            <a:off x="-6" y="916399"/>
            <a:ext cx="9937607" cy="2206010"/>
            <a:chOff x="124585" y="2772456"/>
            <a:chExt cx="9937607" cy="2206010"/>
          </a:xfrm>
        </p:grpSpPr>
        <p:graphicFrame>
          <p:nvGraphicFramePr>
            <p:cNvPr id="9" name="Diyagram 8">
              <a:extLst>
                <a:ext uri="{FF2B5EF4-FFF2-40B4-BE49-F238E27FC236}">
                  <a16:creationId xmlns:a16="http://schemas.microsoft.com/office/drawing/2014/main" id="{505A1AC5-DD12-DCC2-373B-BAEA1A0BB7D5}"/>
                </a:ext>
              </a:extLst>
            </p:cNvPr>
            <p:cNvGraphicFramePr/>
            <p:nvPr/>
          </p:nvGraphicFramePr>
          <p:xfrm>
            <a:off x="1934192" y="3473314"/>
            <a:ext cx="8128000" cy="15051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91CB4377-441C-1D91-7743-2F40F5B1B622}"/>
                </a:ext>
              </a:extLst>
            </p:cNvPr>
            <p:cNvSpPr txBox="1"/>
            <p:nvPr/>
          </p:nvSpPr>
          <p:spPr>
            <a:xfrm>
              <a:off x="124585" y="2772456"/>
              <a:ext cx="7295534" cy="368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07000"/>
                </a:lnSpc>
              </a:pPr>
              <a:r>
                <a:rPr lang="tr-TR" sz="1800" b="1" kern="100"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Rektörlüğe bağlı Birimler</a:t>
              </a:r>
            </a:p>
          </p:txBody>
        </p:sp>
      </p:grpSp>
      <p:grpSp>
        <p:nvGrpSpPr>
          <p:cNvPr id="5" name="Grup 4">
            <a:extLst>
              <a:ext uri="{FF2B5EF4-FFF2-40B4-BE49-F238E27FC236}">
                <a16:creationId xmlns:a16="http://schemas.microsoft.com/office/drawing/2014/main" id="{426782CE-2A6F-A69D-2D6B-8CC8C8CCA7B4}"/>
              </a:ext>
            </a:extLst>
          </p:cNvPr>
          <p:cNvGrpSpPr/>
          <p:nvPr/>
        </p:nvGrpSpPr>
        <p:grpSpPr>
          <a:xfrm>
            <a:off x="-143620" y="3797351"/>
            <a:ext cx="9972845" cy="2371048"/>
            <a:chOff x="33139" y="3221622"/>
            <a:chExt cx="9972845" cy="2371048"/>
          </a:xfrm>
        </p:grpSpPr>
        <p:graphicFrame>
          <p:nvGraphicFramePr>
            <p:cNvPr id="10" name="Diyagram 9">
              <a:extLst>
                <a:ext uri="{FF2B5EF4-FFF2-40B4-BE49-F238E27FC236}">
                  <a16:creationId xmlns:a16="http://schemas.microsoft.com/office/drawing/2014/main" id="{A963A733-7CD3-8C46-CBD9-FE2EB8A9EA8D}"/>
                </a:ext>
              </a:extLst>
            </p:cNvPr>
            <p:cNvGraphicFramePr/>
            <p:nvPr/>
          </p:nvGraphicFramePr>
          <p:xfrm>
            <a:off x="1877984" y="3591552"/>
            <a:ext cx="8128000" cy="20011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024C19A4-199C-DBFE-4357-27B8C47268F2}"/>
                </a:ext>
              </a:extLst>
            </p:cNvPr>
            <p:cNvSpPr txBox="1"/>
            <p:nvPr/>
          </p:nvSpPr>
          <p:spPr>
            <a:xfrm>
              <a:off x="33139" y="3221622"/>
              <a:ext cx="7295534" cy="368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07000"/>
                </a:lnSpc>
              </a:pPr>
              <a:r>
                <a:rPr lang="tr-TR" sz="1800" b="1" kern="100"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Uygulama ve Araştırma Merkezleri</a:t>
              </a:r>
            </a:p>
          </p:txBody>
        </p:sp>
      </p:grpSp>
      <p:sp>
        <p:nvSpPr>
          <p:cNvPr id="7" name="Metin kutusu 6">
            <a:extLst>
              <a:ext uri="{FF2B5EF4-FFF2-40B4-BE49-F238E27FC236}">
                <a16:creationId xmlns:a16="http://schemas.microsoft.com/office/drawing/2014/main" id="{613FD87B-6145-41DA-4022-2B593A8686CE}"/>
              </a:ext>
            </a:extLst>
          </p:cNvPr>
          <p:cNvSpPr txBox="1"/>
          <p:nvPr/>
        </p:nvSpPr>
        <p:spPr>
          <a:xfrm>
            <a:off x="4703793" y="6247209"/>
            <a:ext cx="2784408" cy="461665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/>
            <a:r>
              <a:rPr lang="tr-TR" sz="1200">
                <a:latin typeface="Times New Roman" panose="02020603050405020304" pitchFamily="18" charset="0"/>
                <a:cs typeface="Times New Roman" panose="02020603050405020304" pitchFamily="18" charset="0"/>
              </a:rPr>
              <a:t>Üniversite AR-GE  Koordinatörü</a:t>
            </a:r>
          </a:p>
          <a:p>
            <a:r>
              <a:rPr lang="tr-TR" sz="1200">
                <a:latin typeface="Times New Roman" panose="02020603050405020304" pitchFamily="18" charset="0"/>
                <a:cs typeface="Times New Roman" panose="02020603050405020304" pitchFamily="18" charset="0"/>
              </a:rPr>
              <a:t>Üniversite Toplumsal Katkı Koordinatörü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750FA93-2840-3119-A31D-7E69320A8F79}"/>
              </a:ext>
            </a:extLst>
          </p:cNvPr>
          <p:cNvSpPr txBox="1"/>
          <p:nvPr/>
        </p:nvSpPr>
        <p:spPr>
          <a:xfrm>
            <a:off x="4991097" y="3178332"/>
            <a:ext cx="2160817" cy="27699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/>
            <a:r>
              <a:rPr lang="tr-TR" sz="1200">
                <a:latin typeface="Times New Roman" panose="02020603050405020304" pitchFamily="18" charset="0"/>
                <a:cs typeface="Times New Roman" panose="02020603050405020304" pitchFamily="18" charset="0"/>
              </a:rPr>
              <a:t>Üniversite Kalite Koordinatörü</a:t>
            </a:r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A24CB88E-BFEB-7581-3243-EFB072E97EAE}"/>
              </a:ext>
            </a:extLst>
          </p:cNvPr>
          <p:cNvCxnSpPr/>
          <p:nvPr/>
        </p:nvCxnSpPr>
        <p:spPr>
          <a:xfrm>
            <a:off x="1242093" y="3624943"/>
            <a:ext cx="9494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Resim 14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CF9E3853-D935-C389-2E02-EF5B9A0A1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7" name="Resim 16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BB569118-4B06-0496-5065-BF465797662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70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6EE1B-4879-1E30-3676-BC06536BF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0D89C820-4077-9365-EC35-A859548F7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366909"/>
            <a:ext cx="10943922" cy="5183260"/>
          </a:xfrm>
        </p:spPr>
        <p:txBody>
          <a:bodyPr anchor="t">
            <a:noAutofit/>
          </a:bodyPr>
          <a:lstStyle/>
          <a:p>
            <a:pPr lvl="1">
              <a:lnSpc>
                <a:spcPct val="150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Bilişim Sistemlerine Uyum Süreci</a:t>
            </a:r>
          </a:p>
          <a:p>
            <a:pPr lvl="1">
              <a:lnSpc>
                <a:spcPct val="150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BKYS Geçiş Süreci Yapılanlar</a:t>
            </a:r>
          </a:p>
          <a:p>
            <a:pPr lvl="2">
              <a:lnSpc>
                <a:spcPct val="150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BKYS Eğitimi (27-28 Kasım 2024)</a:t>
            </a:r>
          </a:p>
          <a:p>
            <a:pPr lvl="3">
              <a:lnSpc>
                <a:spcPct val="150000"/>
              </a:lnSpc>
            </a:pPr>
            <a:r>
              <a:rPr lang="tr-TR" sz="2000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Birim/Bölüm Kalite Komisyon Başkanları ve Kalite Koordinatörleri Katılımı</a:t>
            </a:r>
          </a:p>
          <a:p>
            <a:pPr lvl="3">
              <a:lnSpc>
                <a:spcPct val="150000"/>
              </a:lnSpc>
            </a:pPr>
            <a:r>
              <a:rPr lang="tr-TR" sz="2000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Katılımcı sayısı: 298 kişi</a:t>
            </a:r>
            <a:endParaRPr lang="tr-TR" sz="2000" kern="10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Sistem Yetkilendirme ve Parametre Tanımlamaları</a:t>
            </a:r>
          </a:p>
          <a:p>
            <a:pPr lvl="3">
              <a:lnSpc>
                <a:spcPct val="150000"/>
              </a:lnSpc>
            </a:pPr>
            <a:r>
              <a:rPr lang="tr-TR" sz="2000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Stratejik Plan Göstergeleri </a:t>
            </a:r>
          </a:p>
          <a:p>
            <a:pPr lvl="3">
              <a:lnSpc>
                <a:spcPct val="150000"/>
              </a:lnSpc>
            </a:pPr>
            <a:r>
              <a:rPr lang="tr-TR" sz="20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Süreçler ve </a:t>
            </a:r>
            <a:r>
              <a:rPr lang="tr-TR" sz="2000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Performans Göstergeleri </a:t>
            </a:r>
          </a:p>
          <a:p>
            <a:pPr lvl="3">
              <a:lnSpc>
                <a:spcPct val="150000"/>
              </a:lnSpc>
            </a:pPr>
            <a:r>
              <a:rPr lang="tr-TR" sz="20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İç Kontrol ve Risk Parametreleri</a:t>
            </a:r>
          </a:p>
          <a:p>
            <a:pPr lvl="1">
              <a:lnSpc>
                <a:spcPct val="150000"/>
              </a:lnSpc>
            </a:pPr>
            <a:r>
              <a:rPr lang="tr-TR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BKYS 2.0 ve tam kullanım hedefi 2026 yılı planları</a:t>
            </a:r>
          </a:p>
          <a:p>
            <a:pPr lvl="3">
              <a:lnSpc>
                <a:spcPct val="150000"/>
              </a:lnSpc>
            </a:pPr>
            <a:endParaRPr lang="tr-TR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D53E00D-53AF-1E86-DA83-9B05DA91E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50" t="25932" r="36931" b="20740"/>
          <a:stretch/>
        </p:blipFill>
        <p:spPr>
          <a:xfrm>
            <a:off x="7368034" y="1006511"/>
            <a:ext cx="2547522" cy="2085844"/>
          </a:xfrm>
          <a:prstGeom prst="rect">
            <a:avLst/>
          </a:prstGeom>
        </p:spPr>
      </p:pic>
      <p:sp>
        <p:nvSpPr>
          <p:cNvPr id="4" name="Unvan 3">
            <a:extLst>
              <a:ext uri="{FF2B5EF4-FFF2-40B4-BE49-F238E27FC236}">
                <a16:creationId xmlns:a16="http://schemas.microsoft.com/office/drawing/2014/main" id="{FFD0DDD0-0D57-D5AE-23F9-C5A32530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161654"/>
            <a:ext cx="10515818" cy="1001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BKYS Entegrasyon Süreci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F04726F-422C-D419-6CAF-7C6F3F42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İçerik Yer Tutucusu 2"/>
          <p:cNvSpPr txBox="1">
            <a:spLocks/>
          </p:cNvSpPr>
          <p:nvPr/>
        </p:nvSpPr>
        <p:spPr>
          <a:xfrm>
            <a:off x="10303749" y="1366909"/>
            <a:ext cx="1601972" cy="1175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/>
              <a:t>İnsan</a:t>
            </a:r>
          </a:p>
          <a:p>
            <a:r>
              <a:rPr lang="tr-TR" sz="2400"/>
              <a:t>Süreç</a:t>
            </a:r>
          </a:p>
          <a:p>
            <a:r>
              <a:rPr lang="tr-TR" sz="2400"/>
              <a:t>Teknoloji</a:t>
            </a:r>
          </a:p>
          <a:p>
            <a:endParaRPr lang="tr-TR" sz="2400"/>
          </a:p>
        </p:txBody>
      </p:sp>
      <p:pic>
        <p:nvPicPr>
          <p:cNvPr id="10" name="Resim 9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E4F781B7-C3B1-29FD-2041-D14EADF59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2" name="Resim 11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69806C3A-D266-9FA5-0D5B-E9BC14B7E4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23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68E1C-CBA6-CD5D-D340-C4ECE10D0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25B7D0A0-BDA2-88DA-706C-2F1E1B585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1115935"/>
            <a:ext cx="10515818" cy="10017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Üniversite Kalite Komisyonu Toplantısı</a:t>
            </a:r>
            <a:b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(30 Ocak 2025)</a:t>
            </a:r>
            <a:b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32A735F5-2658-191B-7C09-F5438DDEB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374" y="1916553"/>
            <a:ext cx="10226783" cy="464605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tr-TR" sz="32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2024 Faaliyetlerinin Sunumu</a:t>
            </a:r>
          </a:p>
          <a:p>
            <a:pPr>
              <a:lnSpc>
                <a:spcPct val="150000"/>
              </a:lnSpc>
            </a:pPr>
            <a:r>
              <a:rPr lang="tr-TR" sz="32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2025 Planları Genel Değerlendirme ve Onayı</a:t>
            </a:r>
          </a:p>
          <a:p>
            <a:pPr>
              <a:lnSpc>
                <a:spcPct val="150000"/>
              </a:lnSpc>
            </a:pPr>
            <a:r>
              <a:rPr lang="tr-TR" sz="32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KAP Yol Haritası</a:t>
            </a:r>
          </a:p>
          <a:p>
            <a:pPr>
              <a:lnSpc>
                <a:spcPct val="150000"/>
              </a:lnSpc>
            </a:pPr>
            <a:r>
              <a:rPr lang="tr-TR" sz="3200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Bölüm/Program Akreditasyonu Son Durum Analizi</a:t>
            </a:r>
            <a:endParaRPr lang="tr-TR" sz="3200" kern="10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2F984B7-71B1-1265-2178-3E983DBC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56379938-2FDD-3447-1C45-6412220E7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6CB3433E-5260-6F6B-74BC-795660471E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82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F77D-4670-AC0C-9398-CB8D24A5E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548BD08F-054C-192D-901D-0B0C9141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62" y="517922"/>
            <a:ext cx="10515818" cy="10017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Beklenenler…</a:t>
            </a:r>
            <a:b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081A90EA-FA9B-9BB6-4399-1B6B4931C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87" y="1672504"/>
            <a:ext cx="11051458" cy="373088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BKYS sistemine uyum sürecine katkı verme</a:t>
            </a:r>
          </a:p>
          <a:p>
            <a:pPr>
              <a:lnSpc>
                <a:spcPct val="150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Kalite Organizasyon Yönergesine uygun tanımlama ve görevlendirme</a:t>
            </a:r>
          </a:p>
          <a:p>
            <a:pPr>
              <a:lnSpc>
                <a:spcPct val="150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Diğer başlıklardaki Koordinatörler arası eşgüdümü sağlama</a:t>
            </a:r>
          </a:p>
          <a:p>
            <a:pPr>
              <a:lnSpc>
                <a:spcPct val="150000"/>
              </a:lnSpc>
            </a:pPr>
            <a:r>
              <a:rPr lang="tr-TR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Dış paydaş ve öğrenci katılımını sağlama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364920D-F8B3-19D1-5CB9-480F62D0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ACC2DDAD-860A-1F91-5380-BE100ECAD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08458580-09BE-F5E2-819B-904C3777FF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23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Dosya:YOKAK logo.png - Vikipe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7" y="406221"/>
            <a:ext cx="42195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7840198D-F781-A65A-E9DC-0DF8C59C64A0}"/>
              </a:ext>
            </a:extLst>
          </p:cNvPr>
          <p:cNvGrpSpPr/>
          <p:nvPr/>
        </p:nvGrpSpPr>
        <p:grpSpPr>
          <a:xfrm>
            <a:off x="305817" y="1232804"/>
            <a:ext cx="3948338" cy="1611546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ACD0AD-1831-EEC5-67A7-FD520B6779FE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A58E38-3462-6403-F6B2-1BA6BFA8908B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820C7F0-5380-FB85-3FDD-0383FF4C4A2E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9D95384A-78DE-A977-7FB0-3769F074C937}"/>
                </a:ext>
              </a:extLst>
            </p:cNvPr>
            <p:cNvSpPr txBox="1"/>
            <p:nvPr/>
          </p:nvSpPr>
          <p:spPr>
            <a:xfrm>
              <a:off x="2703661" y="6000688"/>
              <a:ext cx="2638087" cy="13832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  KURULUŞ</a:t>
              </a:r>
            </a:p>
          </p:txBody>
        </p:sp>
      </p:grpSp>
      <p:grpSp>
        <p:nvGrpSpPr>
          <p:cNvPr id="16" name="Group 1">
            <a:extLst>
              <a:ext uri="{FF2B5EF4-FFF2-40B4-BE49-F238E27FC236}">
                <a16:creationId xmlns:a16="http://schemas.microsoft.com/office/drawing/2014/main" id="{EB07260B-9298-5351-5242-E485B3EE8EC5}"/>
              </a:ext>
            </a:extLst>
          </p:cNvPr>
          <p:cNvGrpSpPr/>
          <p:nvPr/>
        </p:nvGrpSpPr>
        <p:grpSpPr>
          <a:xfrm>
            <a:off x="1193389" y="2430791"/>
            <a:ext cx="4596296" cy="2259063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2291485-72A3-05AD-91AE-B9B55493EAB0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E34D0A4-2A0D-F1F4-49B7-A86498DDFED9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5558576-7A95-55E3-0B6A-0347B92B6023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C302B7F8-685E-D3A2-5CAE-2C51489EF387}"/>
                </a:ext>
              </a:extLst>
            </p:cNvPr>
            <p:cNvSpPr txBox="1"/>
            <p:nvPr/>
          </p:nvSpPr>
          <p:spPr>
            <a:xfrm>
              <a:off x="2451249" y="5742777"/>
              <a:ext cx="3194161" cy="182491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2020 </a:t>
              </a:r>
            </a:p>
            <a:p>
              <a:pPr algn="ctr">
                <a:lnSpc>
                  <a:spcPct val="110000"/>
                </a:lnSpc>
              </a:pPr>
              <a:r>
                <a:rPr lang="tr-TR" sz="24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KAP </a:t>
              </a:r>
              <a:r>
                <a:rPr lang="tr-TR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tr-TR" sz="24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UYGULAMA BAŞLANGICI</a:t>
              </a:r>
              <a:endParaRPr lang="tr-TR" sz="2400" b="0" i="0">
                <a:ea typeface="Calibri"/>
                <a:cs typeface="Calibri"/>
              </a:endParaRPr>
            </a:p>
          </p:txBody>
        </p:sp>
      </p:grpSp>
      <p:grpSp>
        <p:nvGrpSpPr>
          <p:cNvPr id="21" name="Group 1">
            <a:extLst>
              <a:ext uri="{FF2B5EF4-FFF2-40B4-BE49-F238E27FC236}">
                <a16:creationId xmlns:a16="http://schemas.microsoft.com/office/drawing/2014/main" id="{0959E2E7-E4C8-4C66-E3BE-853200A82EE1}"/>
              </a:ext>
            </a:extLst>
          </p:cNvPr>
          <p:cNvGrpSpPr/>
          <p:nvPr/>
        </p:nvGrpSpPr>
        <p:grpSpPr>
          <a:xfrm>
            <a:off x="3011258" y="3893132"/>
            <a:ext cx="4891771" cy="2416470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2D1C8C4-3645-ECEF-61EA-FDBFE91AB27D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2EA531-1A82-7EF4-B8B5-AA5EFC928627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483934-FEDA-EFF8-B6AE-2B2E94E98401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9F9C1863-1C7F-5E6B-8FE3-1797D21FB170}"/>
                </a:ext>
              </a:extLst>
            </p:cNvPr>
            <p:cNvSpPr txBox="1"/>
            <p:nvPr/>
          </p:nvSpPr>
          <p:spPr>
            <a:xfrm>
              <a:off x="2432913" y="5802212"/>
              <a:ext cx="3274516" cy="170603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r>
                <a:rPr lang="tr-TR" sz="24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UGÜNE KADAR </a:t>
              </a:r>
            </a:p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4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73 ÜNİVERSİTE AKREDİTE EDİLDİ</a:t>
              </a:r>
              <a:endParaRPr lang="tr-T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B9D24DAA-B666-5AE7-D478-A17E20AE5B7E}"/>
              </a:ext>
            </a:extLst>
          </p:cNvPr>
          <p:cNvGrpSpPr/>
          <p:nvPr/>
        </p:nvGrpSpPr>
        <p:grpSpPr>
          <a:xfrm>
            <a:off x="7219388" y="2328444"/>
            <a:ext cx="4666795" cy="2329756"/>
            <a:chOff x="2149803" y="4959477"/>
            <a:chExt cx="3797046" cy="4660726"/>
          </a:xfrm>
          <a:solidFill>
            <a:sysClr val="window" lastClr="FFFFFF">
              <a:lumMod val="85000"/>
            </a:sysClr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7B029C8-4ECE-6304-0883-0D0CA6014936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9A5EFAB-844C-D20A-BA12-6C0F0BBD541D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B88958B-BE2A-71DE-5798-D26147695380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6">
              <a:extLst>
                <a:ext uri="{FF2B5EF4-FFF2-40B4-BE49-F238E27FC236}">
                  <a16:creationId xmlns:a16="http://schemas.microsoft.com/office/drawing/2014/main" id="{C740E8A3-105F-88C3-4DF5-F64061B5829B}"/>
                </a:ext>
              </a:extLst>
            </p:cNvPr>
            <p:cNvSpPr txBox="1"/>
            <p:nvPr/>
          </p:nvSpPr>
          <p:spPr>
            <a:xfrm>
              <a:off x="2346760" y="5296363"/>
              <a:ext cx="3446825" cy="271773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8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2027</a:t>
              </a:r>
              <a:r>
                <a:rPr lang="tr-TR" sz="24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YILINA KADAR </a:t>
              </a:r>
            </a:p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4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TÜM ÜNİVERSİTELERİN </a:t>
              </a:r>
            </a:p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2400" b="0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KAP’A ALINMASI HEDEFLENİYOR</a:t>
              </a:r>
              <a:endParaRPr lang="tr-TR"/>
            </a:p>
          </p:txBody>
        </p:sp>
      </p:grpSp>
      <p:sp>
        <p:nvSpPr>
          <p:cNvPr id="31" name="Ok: Sağa Bükülü 30">
            <a:extLst>
              <a:ext uri="{FF2B5EF4-FFF2-40B4-BE49-F238E27FC236}">
                <a16:creationId xmlns:a16="http://schemas.microsoft.com/office/drawing/2014/main" id="{8792EDB8-3B39-E719-F9DD-079C00E378A8}"/>
              </a:ext>
            </a:extLst>
          </p:cNvPr>
          <p:cNvSpPr/>
          <p:nvPr/>
        </p:nvSpPr>
        <p:spPr>
          <a:xfrm>
            <a:off x="460375" y="2430791"/>
            <a:ext cx="653228" cy="106218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2" name="Ok: Sağa Bükülü 31">
            <a:extLst>
              <a:ext uri="{FF2B5EF4-FFF2-40B4-BE49-F238E27FC236}">
                <a16:creationId xmlns:a16="http://schemas.microsoft.com/office/drawing/2014/main" id="{5930CB2F-2BCA-36EE-CD6C-0A41A5538BBE}"/>
              </a:ext>
            </a:extLst>
          </p:cNvPr>
          <p:cNvSpPr/>
          <p:nvPr/>
        </p:nvSpPr>
        <p:spPr>
          <a:xfrm>
            <a:off x="2257793" y="4163828"/>
            <a:ext cx="653228" cy="106218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3" name="Ok: Sağa Bükülü 32">
            <a:extLst>
              <a:ext uri="{FF2B5EF4-FFF2-40B4-BE49-F238E27FC236}">
                <a16:creationId xmlns:a16="http://schemas.microsoft.com/office/drawing/2014/main" id="{D06C466B-98F9-A821-3CBD-7B7AC54FA8E6}"/>
              </a:ext>
            </a:extLst>
          </p:cNvPr>
          <p:cNvSpPr/>
          <p:nvPr/>
        </p:nvSpPr>
        <p:spPr>
          <a:xfrm rot="13128410">
            <a:off x="8037691" y="4142569"/>
            <a:ext cx="653228" cy="106218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7A70B0A-D8B0-89D7-73A3-DC92F77B7224}"/>
              </a:ext>
            </a:extLst>
          </p:cNvPr>
          <p:cNvSpPr/>
          <p:nvPr/>
        </p:nvSpPr>
        <p:spPr>
          <a:xfrm>
            <a:off x="1659917" y="3193606"/>
            <a:ext cx="592279" cy="526884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k: Sağa Bükülü 35">
            <a:extLst>
              <a:ext uri="{FF2B5EF4-FFF2-40B4-BE49-F238E27FC236}">
                <a16:creationId xmlns:a16="http://schemas.microsoft.com/office/drawing/2014/main" id="{09889B30-0663-AB5E-163E-E1437586B54A}"/>
              </a:ext>
            </a:extLst>
          </p:cNvPr>
          <p:cNvSpPr/>
          <p:nvPr/>
        </p:nvSpPr>
        <p:spPr>
          <a:xfrm rot="1375333">
            <a:off x="1016672" y="3392356"/>
            <a:ext cx="344694" cy="116393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grpSp>
        <p:nvGrpSpPr>
          <p:cNvPr id="37" name="Group 1">
            <a:extLst>
              <a:ext uri="{FF2B5EF4-FFF2-40B4-BE49-F238E27FC236}">
                <a16:creationId xmlns:a16="http://schemas.microsoft.com/office/drawing/2014/main" id="{435AD26A-A378-F74A-35D9-56B62E50B28B}"/>
              </a:ext>
            </a:extLst>
          </p:cNvPr>
          <p:cNvGrpSpPr/>
          <p:nvPr/>
        </p:nvGrpSpPr>
        <p:grpSpPr>
          <a:xfrm>
            <a:off x="66423" y="4466234"/>
            <a:ext cx="2004502" cy="1094298"/>
            <a:chOff x="2149803" y="4680798"/>
            <a:chExt cx="3797046" cy="4939405"/>
          </a:xfrm>
          <a:solidFill>
            <a:sysClr val="window" lastClr="FFFFFF">
              <a:lumMod val="85000"/>
            </a:sysClr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503744B-89A4-C6E0-CD5D-65DBBD4F2681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D34BE4-4C66-C507-9E1C-3741B5B7C219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E415B75-2496-00FA-EA85-FE4244CFDEC3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1181100">
                <a:srgbClr val="4472C4">
                  <a:lumMod val="75000"/>
                  <a:alpha val="58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2285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856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6">
              <a:extLst>
                <a:ext uri="{FF2B5EF4-FFF2-40B4-BE49-F238E27FC236}">
                  <a16:creationId xmlns:a16="http://schemas.microsoft.com/office/drawing/2014/main" id="{2BECEC27-19C7-E312-F720-B19F406588A1}"/>
                </a:ext>
              </a:extLst>
            </p:cNvPr>
            <p:cNvSpPr txBox="1"/>
            <p:nvPr/>
          </p:nvSpPr>
          <p:spPr>
            <a:xfrm>
              <a:off x="2703661" y="4680798"/>
              <a:ext cx="2638088" cy="40229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indent="0" algn="ctr">
                <a:lnSpc>
                  <a:spcPct val="110000"/>
                </a:lnSpc>
                <a:buNone/>
              </a:pPr>
              <a:r>
                <a:rPr lang="tr-TR" sz="1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Kurumsal Akreditasyon Programı</a:t>
              </a:r>
            </a:p>
          </p:txBody>
        </p:sp>
      </p:grpSp>
      <p:pic>
        <p:nvPicPr>
          <p:cNvPr id="3" name="Resim 2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A65CC6A9-0142-16C4-ED43-AF47DDB60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8" name="Resim 7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58A29922-D223-BD73-D9F7-2E5E5E680C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3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3EEC-3755-E62B-B7C9-6B8D8ECC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>
            <a:extLst>
              <a:ext uri="{FF2B5EF4-FFF2-40B4-BE49-F238E27FC236}">
                <a16:creationId xmlns:a16="http://schemas.microsoft.com/office/drawing/2014/main" id="{0A218B0E-1E4C-7665-08C4-CC7B4264076C}"/>
              </a:ext>
            </a:extLst>
          </p:cNvPr>
          <p:cNvSpPr txBox="1">
            <a:spLocks/>
          </p:cNvSpPr>
          <p:nvPr/>
        </p:nvSpPr>
        <p:spPr bwMode="gray">
          <a:xfrm>
            <a:off x="1566104" y="3066152"/>
            <a:ext cx="9438288" cy="1741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endParaRPr lang="tr-TR" sz="8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BB8A3710-A6E5-F3E7-03DE-FFAFB9F8386E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46CF3B19-85C3-925E-D344-BCFC3A686D05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FEC43B3-B8EE-DD69-C2E7-136B1F1D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CED91216-34DA-DAF1-F447-0E3AB79AF981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033EAE1-AC1A-910E-737C-0BA9C45D6D2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428EC27B-DB7C-14F6-FF52-5EA1CF1654B9}"/>
              </a:ext>
            </a:extLst>
          </p:cNvPr>
          <p:cNvSpPr txBox="1">
            <a:spLocks/>
          </p:cNvSpPr>
          <p:nvPr/>
        </p:nvSpPr>
        <p:spPr bwMode="gray">
          <a:xfrm>
            <a:off x="1681656" y="5225915"/>
            <a:ext cx="9438288" cy="1338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Kalite Koordinatörlüğü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kalite@yalova.edu.tr</a:t>
            </a:r>
            <a: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Aralık/2024</a:t>
            </a:r>
            <a:endParaRPr lang="tr-TR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65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B8ACC1-A682-4C2A-981B-FC8C81F8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5124894"/>
            <a:ext cx="8825658" cy="1104862"/>
          </a:xfrm>
        </p:spPr>
        <p:txBody>
          <a:bodyPr anchor="ctr">
            <a:normAutofit/>
          </a:bodyPr>
          <a:lstStyle/>
          <a:p>
            <a:pPr algn="ctr"/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Aralık 2024</a:t>
            </a:r>
            <a:b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Yalova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BC4CD07F-4645-41EE-9C45-E0A43C70ABCB}"/>
              </a:ext>
            </a:extLst>
          </p:cNvPr>
          <p:cNvSpPr txBox="1">
            <a:spLocks/>
          </p:cNvSpPr>
          <p:nvPr/>
        </p:nvSpPr>
        <p:spPr bwMode="gray">
          <a:xfrm>
            <a:off x="81606" y="3439719"/>
            <a:ext cx="12011833" cy="17383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tr-TR" sz="40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EĞİTİM</a:t>
            </a:r>
            <a:r>
              <a:rPr kumimoji="0" lang="tr-TR" sz="4000" b="1" i="0" u="none" strike="noStrike" kern="1200" cap="none" spc="0" normalizeH="0" baseline="0" noProof="0">
                <a:ln>
                  <a:noFill/>
                </a:ln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 </a:t>
            </a:r>
            <a:r>
              <a:rPr lang="tr-TR" sz="40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ve ÖĞRETİM </a:t>
            </a:r>
            <a:r>
              <a:rPr kumimoji="0" lang="tr-TR" sz="4000" b="1" i="0" u="none" strike="noStrike" kern="1200" cap="none" spc="0" normalizeH="0" baseline="0" noProof="0">
                <a:ln>
                  <a:noFill/>
                </a:ln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KOORDİNATÖRLÜĞÜ</a:t>
            </a:r>
            <a:endParaRPr lang="tr-TR" sz="4000" b="1" i="0" u="none" strike="noStrike" kern="1200" cap="none" spc="0" baseline="0" noProof="0">
              <a:solidFill>
                <a:srgbClr val="A90A2E"/>
              </a:solidFill>
              <a:latin typeface="Times New Roman"/>
              <a:cs typeface="Times New Roman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04/2024 </a:t>
            </a:r>
            <a:r>
              <a:rPr lang="tr-T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Akreditasyon Çalışmaları Toplantısı</a:t>
            </a:r>
            <a:endParaRPr lang="tr-TR" sz="4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6D00DA02-7917-8E1A-D051-E37C3ECE8DCB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E02646CA-F3D7-A91C-29D9-E813E6E90DB4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91CFC9-3B14-7882-344E-35EBC617F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AC93F825-0646-927F-39A1-594F7D1A5167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2082D0D5-E1EC-212C-9152-4286C4828AE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97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C349A651-3F75-46D1-80B0-A819329C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EĞİTİM VE ÖĞRETİM KOORDİNATÖRLÜĞÜ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5B832E6-F166-EE6A-C265-E1EF0E74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 descr="A person smiling at camera&#10;&#10;Description automatically generated">
            <a:extLst>
              <a:ext uri="{FF2B5EF4-FFF2-40B4-BE49-F238E27FC236}">
                <a16:creationId xmlns:a16="http://schemas.microsoft.com/office/drawing/2014/main" id="{CCBE2273-B6F0-081B-EC50-52C77A696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03" y="1859880"/>
            <a:ext cx="1397318" cy="1455683"/>
          </a:xfrm>
        </p:spPr>
      </p:pic>
      <p:pic>
        <p:nvPicPr>
          <p:cNvPr id="12" name="Picture 11" descr="A person in a black suit&#10;&#10;Description automatically generated">
            <a:extLst>
              <a:ext uri="{FF2B5EF4-FFF2-40B4-BE49-F238E27FC236}">
                <a16:creationId xmlns:a16="http://schemas.microsoft.com/office/drawing/2014/main" id="{AD90AF9F-7986-78C1-40B9-19E5FA61E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1" y="1859879"/>
            <a:ext cx="1531449" cy="1455683"/>
          </a:xfrm>
          <a:prstGeom prst="rect">
            <a:avLst/>
          </a:prstGeom>
        </p:spPr>
      </p:pic>
      <p:pic>
        <p:nvPicPr>
          <p:cNvPr id="14" name="Picture 13" descr="A person in a suit smiling&#10;&#10;Description automatically generated">
            <a:extLst>
              <a:ext uri="{FF2B5EF4-FFF2-40B4-BE49-F238E27FC236}">
                <a16:creationId xmlns:a16="http://schemas.microsoft.com/office/drawing/2014/main" id="{BA72F8A8-14DE-8329-788A-D2963CD66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94" y="1859879"/>
            <a:ext cx="1602003" cy="1455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106440-E758-7742-FB62-F0AF38C5D2D8}"/>
              </a:ext>
            </a:extLst>
          </p:cNvPr>
          <p:cNvSpPr txBox="1"/>
          <p:nvPr/>
        </p:nvSpPr>
        <p:spPr>
          <a:xfrm>
            <a:off x="795062" y="3853394"/>
            <a:ext cx="26246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/>
              <a:t>Doç. Dr. Sinem ATEŞ</a:t>
            </a:r>
          </a:p>
          <a:p>
            <a:pPr algn="ctr"/>
            <a:r>
              <a:rPr lang="tr-TR"/>
              <a:t>Koordinatör</a:t>
            </a:r>
          </a:p>
          <a:p>
            <a:pPr algn="ctr"/>
            <a:r>
              <a:rPr lang="tr-TR"/>
              <a:t>İİBF </a:t>
            </a:r>
          </a:p>
          <a:p>
            <a:pPr algn="ctr"/>
            <a:r>
              <a:rPr lang="tr-TR"/>
              <a:t>0226 815 5900</a:t>
            </a:r>
          </a:p>
          <a:p>
            <a:pPr algn="ctr"/>
            <a:r>
              <a:rPr lang="tr-TR"/>
              <a:t>sinem.ates@yalova.edu.tr</a:t>
            </a:r>
          </a:p>
          <a:p>
            <a:pPr algn="ctr"/>
            <a:endParaRPr lang="tr-T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D4399-2C21-5C74-E46C-F6CBBC286853}"/>
              </a:ext>
            </a:extLst>
          </p:cNvPr>
          <p:cNvSpPr txBox="1"/>
          <p:nvPr/>
        </p:nvSpPr>
        <p:spPr>
          <a:xfrm>
            <a:off x="4100051" y="3853394"/>
            <a:ext cx="34707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/>
              <a:t>Dr. Öğr. </a:t>
            </a:r>
            <a:r>
              <a:rPr lang="tr-TR" b="1" err="1"/>
              <a:t>Üy</a:t>
            </a:r>
            <a:r>
              <a:rPr lang="tr-TR" b="1"/>
              <a:t>. İmran SEMİZ</a:t>
            </a:r>
          </a:p>
          <a:p>
            <a:pPr algn="ctr"/>
            <a:r>
              <a:rPr lang="tr-TR"/>
              <a:t>Koordinatör Yardımcısı</a:t>
            </a:r>
          </a:p>
          <a:p>
            <a:pPr algn="ctr"/>
            <a:r>
              <a:rPr lang="tr-TR"/>
              <a:t>Hukuk Fakültesi</a:t>
            </a:r>
          </a:p>
          <a:p>
            <a:pPr algn="ctr"/>
            <a:r>
              <a:rPr lang="tr-TR"/>
              <a:t>0226 815 5740</a:t>
            </a:r>
          </a:p>
          <a:p>
            <a:pPr algn="ctr"/>
            <a:r>
              <a:rPr lang="tr-TR"/>
              <a:t>imran.semiz@yalova.edu.tr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D803EA-1F5E-97D5-EDCA-05688F5DBBC7}"/>
              </a:ext>
            </a:extLst>
          </p:cNvPr>
          <p:cNvSpPr txBox="1"/>
          <p:nvPr/>
        </p:nvSpPr>
        <p:spPr>
          <a:xfrm>
            <a:off x="8251198" y="3842711"/>
            <a:ext cx="34707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/>
              <a:t>Doç. Dr. Ali İmran AYTEN</a:t>
            </a:r>
          </a:p>
          <a:p>
            <a:pPr algn="ctr"/>
            <a:r>
              <a:rPr lang="tr-TR"/>
              <a:t>Koordinatör Yardımcısı</a:t>
            </a:r>
          </a:p>
          <a:p>
            <a:pPr algn="ctr"/>
            <a:r>
              <a:rPr lang="tr-TR"/>
              <a:t>Mühendislik Fakültesi </a:t>
            </a:r>
          </a:p>
          <a:p>
            <a:pPr algn="ctr"/>
            <a:r>
              <a:rPr lang="tr-TR"/>
              <a:t>0226 815 6457</a:t>
            </a:r>
          </a:p>
          <a:p>
            <a:pPr algn="ctr"/>
            <a:r>
              <a:rPr lang="tr-TR"/>
              <a:t>aiayten@yalova.edu.tr</a:t>
            </a:r>
          </a:p>
        </p:txBody>
      </p:sp>
      <p:pic>
        <p:nvPicPr>
          <p:cNvPr id="13" name="Resim 12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C4E46288-A961-72DD-5E03-CE6C1398E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8" name="Resim 17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560D7646-4C8D-C7EC-0BE4-F45F48A7A3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86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BF11CA-C90C-DB7F-252C-F2B12545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7"/>
            <a:ext cx="10515600" cy="909493"/>
          </a:xfrm>
        </p:spPr>
        <p:txBody>
          <a:bodyPr>
            <a:normAutofit/>
          </a:bodyPr>
          <a:lstStyle/>
          <a:p>
            <a:pPr algn="ctr"/>
            <a:r>
              <a:rPr lang="tr-TR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EĞİTİM ve ÖĞRETİM </a:t>
            </a:r>
            <a:r>
              <a:rPr lang="tr-TR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(400/1000 Puan)</a:t>
            </a:r>
          </a:p>
        </p:txBody>
      </p:sp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160B233F-57A3-96A9-3CBE-6FD836EF293F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28725A22-CB35-7379-452E-FC2EAEEC7A92}"/>
              </a:ext>
            </a:extLst>
          </p:cNvPr>
          <p:cNvGraphicFramePr>
            <a:graphicFrameLocks noGrp="1"/>
          </p:cNvGraphicFramePr>
          <p:nvPr/>
        </p:nvGraphicFramePr>
        <p:xfrm>
          <a:off x="255639" y="762190"/>
          <a:ext cx="11769784" cy="5962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4417">
                  <a:extLst>
                    <a:ext uri="{9D8B030D-6E8A-4147-A177-3AD203B41FA5}">
                      <a16:colId xmlns:a16="http://schemas.microsoft.com/office/drawing/2014/main" val="814017643"/>
                    </a:ext>
                  </a:extLst>
                </a:gridCol>
                <a:gridCol w="7055367">
                  <a:extLst>
                    <a:ext uri="{9D8B030D-6E8A-4147-A177-3AD203B41FA5}">
                      <a16:colId xmlns:a16="http://schemas.microsoft.com/office/drawing/2014/main" val="1983000303"/>
                    </a:ext>
                  </a:extLst>
                </a:gridCol>
              </a:tblGrid>
              <a:tr h="314076">
                <a:tc rowSpan="6">
                  <a:txBody>
                    <a:bodyPr/>
                    <a:lstStyle/>
                    <a:p>
                      <a:pPr algn="l" fontAlgn="ctr"/>
                      <a:r>
                        <a:rPr lang="tr-TR" sz="2400" u="none" strike="noStrike">
                          <a:effectLst/>
                        </a:rPr>
                        <a:t>B.1. Program Tasarımı, Değerlendirmesi ve Güncellenmesi </a:t>
                      </a:r>
                      <a:r>
                        <a:rPr lang="tr-TR" sz="24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(140 Puan)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B.1.1. Programların tasarımı ve onayı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2861725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B.1.2. Programın ders dağılım dengesi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7012106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B.1.3. Ders kazanımlarının program çıktılarıyla uyumu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9871811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B.1.4. Öğrenci iş yüküne dayalı ders tasarımı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2515349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B.1.5. Programların izlenmesi ve güncellenmesi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4194562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B.1.6. Eğitim ve öğretim süreçlerinin yönetimi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9095258"/>
                  </a:ext>
                </a:extLst>
              </a:tr>
              <a:tr h="314076">
                <a:tc rowSpan="4">
                  <a:txBody>
                    <a:bodyPr/>
                    <a:lstStyle/>
                    <a:p>
                      <a:pPr algn="l" fontAlgn="ctr"/>
                      <a:r>
                        <a:rPr lang="tr-TR" sz="2400" u="none" strike="noStrike">
                          <a:effectLst/>
                        </a:rPr>
                        <a:t>B.2. Programların Yürütülmesi (</a:t>
                      </a:r>
                      <a:r>
                        <a:rPr lang="tr-TR" sz="2000" u="none" strike="noStrike">
                          <a:effectLst/>
                        </a:rPr>
                        <a:t>Öğrenci Merkezli Öğrenme, Öğretme ve Değerlendirme</a:t>
                      </a:r>
                      <a:r>
                        <a:rPr lang="tr-TR" sz="2400" u="none" strike="noStrike">
                          <a:effectLst/>
                        </a:rPr>
                        <a:t>) </a:t>
                      </a:r>
                      <a:r>
                        <a:rPr lang="tr-TR" sz="24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(80 Puan)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B.2.1. Öğretim yöntem ve teknikleri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7289712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B.2.2. Ölçme ve değerlendirme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2327781"/>
                  </a:ext>
                </a:extLst>
              </a:tr>
              <a:tr h="61863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B.2.3. Öğrenci kabulü, önceki öğrenmenin tanınması ve kredilendirilmesi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6781298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B.2.4. Yeterliliklerin sertifikalandırılması ve diploma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0297536"/>
                  </a:ext>
                </a:extLst>
              </a:tr>
              <a:tr h="314076">
                <a:tc rowSpan="5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u="none" strike="noStrike">
                          <a:effectLst/>
                        </a:rPr>
                        <a:t>B.3. Öğrenme Kaynakları ve Akademik Destek Hizmetleri </a:t>
                      </a:r>
                      <a:r>
                        <a:rPr lang="tr-TR" sz="24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(80 Puan)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B.3.1. Öğrenme ortam ve kaynakları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3499046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2000" u="none" strike="noStrike">
                          <a:effectLst/>
                        </a:rPr>
                        <a:t>B.3.2. Akademik destek hizmetleri</a:t>
                      </a:r>
                      <a:endParaRPr lang="nn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5741891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B.3.3. Tesis ve altyapılar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9011961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B.3.4. Dezavantajlı gruplar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6624752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B.3.5. Sosyal, kültürel, sportif faaliyetler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0112599"/>
                  </a:ext>
                </a:extLst>
              </a:tr>
              <a:tr h="314076">
                <a:tc rowSpan="3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u="none" strike="noStrike">
                          <a:effectLst/>
                        </a:rPr>
                        <a:t>B.4. Öğretim Kadrosu </a:t>
                      </a:r>
                      <a:r>
                        <a:rPr lang="tr-TR" sz="24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(100 Puan)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B.4.1. Atama, yükseltme ve görevlendirme kriterleri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2202207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B.4.2. Öğretim yetkinlikleri ve gelişimi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9018641"/>
                  </a:ext>
                </a:extLst>
              </a:tr>
              <a:tr h="3140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B.4.3. Eğitim faaliyetlerine yönelik teşvik ve ödüllendirme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2987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681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79DFE4-9033-5648-F36F-604FE9546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499"/>
            <a:ext cx="10515600" cy="365125"/>
          </a:xfrm>
          <a:solidFill>
            <a:srgbClr val="61B6A7"/>
          </a:solidFill>
        </p:spPr>
        <p:txBody>
          <a:bodyPr>
            <a:noAutofit/>
          </a:bodyPr>
          <a:lstStyle/>
          <a:p>
            <a:pPr algn="ctr"/>
            <a:r>
              <a:rPr lang="tr-TR" sz="2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2024-2028 STRATEJİK PLAN / EĞİTİM-ÖĞRETİM</a:t>
            </a:r>
          </a:p>
        </p:txBody>
      </p:sp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E212D6FD-1191-0911-BD28-276C236CA776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C8A4317-4F4B-9918-077F-5ADE570BD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64318"/>
              </p:ext>
            </p:extLst>
          </p:nvPr>
        </p:nvGraphicFramePr>
        <p:xfrm>
          <a:off x="996461" y="527538"/>
          <a:ext cx="10254799" cy="5995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8582">
                  <a:extLst>
                    <a:ext uri="{9D8B030D-6E8A-4147-A177-3AD203B41FA5}">
                      <a16:colId xmlns:a16="http://schemas.microsoft.com/office/drawing/2014/main" val="3223049024"/>
                    </a:ext>
                  </a:extLst>
                </a:gridCol>
                <a:gridCol w="5396217">
                  <a:extLst>
                    <a:ext uri="{9D8B030D-6E8A-4147-A177-3AD203B41FA5}">
                      <a16:colId xmlns:a16="http://schemas.microsoft.com/office/drawing/2014/main" val="2331298554"/>
                    </a:ext>
                  </a:extLst>
                </a:gridCol>
              </a:tblGrid>
              <a:tr h="47332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Stratejik Amaç</a:t>
                      </a:r>
                      <a:endParaRPr lang="tr-T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Stratejik Hedef</a:t>
                      </a:r>
                      <a:endParaRPr lang="tr-T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98793"/>
                  </a:ext>
                </a:extLst>
              </a:tr>
              <a:tr h="92410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Eğitim ve Öğretimde Kaliteyi, Fiziki ve Teknik Altyapı İle Destekleyerek, Ulusal ve Uluslararası Alanda Yeterliliğe</a:t>
                      </a:r>
                      <a:br>
                        <a:rPr lang="tr-TR" sz="2400" b="1" u="none" strike="noStrike">
                          <a:effectLst/>
                        </a:rPr>
                      </a:br>
                      <a:r>
                        <a:rPr lang="tr-TR" sz="2400" b="1" u="none" strike="noStrike">
                          <a:effectLst/>
                        </a:rPr>
                        <a:t>Ulaşmak</a:t>
                      </a:r>
                      <a:endParaRPr lang="tr-T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u="none" strike="noStrike">
                          <a:effectLst/>
                        </a:rPr>
                        <a:t>Öğretim planlarını ulusal ve  uluslararası yeterliliğe ulaştırmak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06449970"/>
                  </a:ext>
                </a:extLst>
              </a:tr>
              <a:tr h="9241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u="none" strike="noStrike">
                          <a:effectLst/>
                        </a:rPr>
                        <a:t>Mezunlarımızın istihdam oranını artırmak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6677613"/>
                  </a:ext>
                </a:extLst>
              </a:tr>
              <a:tr h="137488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u="none" strike="noStrike">
                          <a:effectLst/>
                        </a:rPr>
                        <a:t>Üniversitemizin öğretim elemanlarının eğitim öğretim yetkinliklerini arttırmak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6237100"/>
                  </a:ext>
                </a:extLst>
              </a:tr>
              <a:tr h="9241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u="none" strike="noStrike">
                          <a:effectLst/>
                        </a:rPr>
                        <a:t>Eğitim ve öğretim fiziki ve teknik altyapısını geliştirmek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70787236"/>
                  </a:ext>
                </a:extLst>
              </a:tr>
              <a:tr h="137488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u="none" strike="noStrike">
                          <a:effectLst/>
                        </a:rPr>
                        <a:t>Çağın gereksinimlerine uygun bilgi ve beceriye sahip öğrenciler yetiştirmek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6693800"/>
                  </a:ext>
                </a:extLst>
              </a:tr>
            </a:tbl>
          </a:graphicData>
        </a:graphic>
      </p:graphicFrame>
      <p:pic>
        <p:nvPicPr>
          <p:cNvPr id="11" name="Resim 10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771728D5-C84D-D880-E9B9-10F2CD18E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3" name="Resim 12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20678EAD-1487-239C-5A96-FD93B5DE5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00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0BB41-F95B-8C88-94B9-863BD69FC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CC66A030-92DE-BF41-F102-D84EF9B91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2024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0A33513-F144-B1C7-F5CD-FA4D41B9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8BB972-1D0E-A9C5-C5FF-380A5395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36" y="1278432"/>
            <a:ext cx="10515600" cy="6388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/>
              <a:t>Eğitim ve Öğretim Koordinatörlüğü Yönergesi</a:t>
            </a:r>
          </a:p>
          <a:p>
            <a:pPr>
              <a:buFont typeface="Wingdings" panose="05000000000000000000" pitchFamily="2" charset="2"/>
              <a:buChar char="Ø"/>
            </a:pPr>
            <a:endParaRPr lang="tr-T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94907-283C-17FA-C6B1-D0CA0C387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52" y="2191739"/>
            <a:ext cx="9395642" cy="4217778"/>
          </a:xfrm>
          <a:prstGeom prst="rect">
            <a:avLst/>
          </a:prstGeom>
        </p:spPr>
      </p:pic>
      <p:pic>
        <p:nvPicPr>
          <p:cNvPr id="13" name="Resim 12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77D4F036-0EDA-A945-314B-36E589665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5" name="Resim 1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8D686DE1-A14F-40CB-FBA6-B902DE2BD3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44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90D92-1F63-0AF3-0FB7-BB065603E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B516EE4F-4029-D99F-42B9-72798883D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530" y="9909"/>
            <a:ext cx="10515818" cy="67259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2024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0A6B5FF-631A-5009-886B-F253B883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5629DE-BA30-3F56-C131-93DCBB81C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13" y="68250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/>
              <a:t>2024-2025 Öğrenci Oryantasyon Programı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6048A1-F694-C0CF-E1B6-EA6B95322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13" y="1148727"/>
            <a:ext cx="6516009" cy="27730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C0B8F9-7C77-AFAE-9593-23CC3FBFA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067" y="4133632"/>
            <a:ext cx="6620799" cy="2470642"/>
          </a:xfrm>
          <a:prstGeom prst="rect">
            <a:avLst/>
          </a:prstGeom>
        </p:spPr>
      </p:pic>
      <p:pic>
        <p:nvPicPr>
          <p:cNvPr id="12" name="Resim 11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E3CAFE79-96E7-A135-F854-049CF77C0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5" name="Resim 1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E93FD834-8AFB-8CE5-DE8A-BD22E78A6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62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ECD42-4F3E-8AB8-A1AA-824E0B5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9D3491EF-003B-1471-F656-071E2F694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29771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2024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28B5606-D175-3E69-29DE-7F5CE36D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65E160-707C-4D94-C766-1920DB1AE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81550"/>
            <a:ext cx="10515600" cy="5970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/>
              <a:t>Eğiticinin eğitimi planlama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C5569-4695-C822-F23F-6E10D513F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788" y="4336247"/>
            <a:ext cx="9891412" cy="2374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3B6A03-F1F4-8440-EB99-9F13B908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01" y="1251087"/>
            <a:ext cx="9446404" cy="285532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1C8AC593-1256-A7F9-61E4-9F8E05EDF8D4}"/>
              </a:ext>
            </a:extLst>
          </p:cNvPr>
          <p:cNvSpPr/>
          <p:nvPr/>
        </p:nvSpPr>
        <p:spPr>
          <a:xfrm>
            <a:off x="9893686" y="2286698"/>
            <a:ext cx="619432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8CBB6-9962-7DEC-3764-F9673AB7F67A}"/>
              </a:ext>
            </a:extLst>
          </p:cNvPr>
          <p:cNvSpPr txBox="1"/>
          <p:nvPr/>
        </p:nvSpPr>
        <p:spPr>
          <a:xfrm>
            <a:off x="140001" y="4668246"/>
            <a:ext cx="11817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500" b="1"/>
              <a:t>176 kişi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E101373-0D37-15DD-B615-4591E4A307AB}"/>
              </a:ext>
            </a:extLst>
          </p:cNvPr>
          <p:cNvSpPr/>
          <p:nvPr/>
        </p:nvSpPr>
        <p:spPr>
          <a:xfrm rot="10800000">
            <a:off x="1364443" y="4733180"/>
            <a:ext cx="619432" cy="3255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1E7309-5F7E-CD92-1C41-EF88B799F75F}"/>
              </a:ext>
            </a:extLst>
          </p:cNvPr>
          <p:cNvSpPr txBox="1"/>
          <p:nvPr/>
        </p:nvSpPr>
        <p:spPr>
          <a:xfrm>
            <a:off x="10820400" y="2286698"/>
            <a:ext cx="10198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500" b="1"/>
              <a:t>71 kişi</a:t>
            </a:r>
          </a:p>
        </p:txBody>
      </p:sp>
      <p:pic>
        <p:nvPicPr>
          <p:cNvPr id="16" name="Resim 15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31ECDB6F-5308-4670-E3D5-263385874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8" name="Resim 17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F8D55F95-EE1B-570C-AB0F-1C15D48AFD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8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E4BED-E2A0-F098-A591-472D6CBFA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0BD99D8F-BF4C-798A-A2D7-05B46206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2024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2222A98-7898-FD46-7665-A63C61C4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52568A-E066-3961-3582-68DD31B24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0" y="1781257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/>
              <a:t>İlgili anketlerin oluşturulması/revizyon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C4ECCA-8CB2-BD7A-A87D-73589B84A89A}"/>
              </a:ext>
            </a:extLst>
          </p:cNvPr>
          <p:cNvSpPr/>
          <p:nvPr/>
        </p:nvSpPr>
        <p:spPr>
          <a:xfrm>
            <a:off x="4129548" y="2507226"/>
            <a:ext cx="3628103" cy="133718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/>
              <a:t>Ders ve öğretim elemanı değerlendirme anketi</a:t>
            </a:r>
          </a:p>
          <a:p>
            <a:pPr algn="ctr"/>
            <a:endParaRPr lang="tr-TR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7188C8-D73C-2135-0F9D-87854A89E110}"/>
              </a:ext>
            </a:extLst>
          </p:cNvPr>
          <p:cNvSpPr/>
          <p:nvPr/>
        </p:nvSpPr>
        <p:spPr>
          <a:xfrm>
            <a:off x="7600336" y="4521471"/>
            <a:ext cx="2605548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  <a:p>
            <a:pPr algn="ctr"/>
            <a:r>
              <a:rPr lang="tr-TR" sz="2000"/>
              <a:t>Mezun anketi</a:t>
            </a:r>
          </a:p>
          <a:p>
            <a:pPr algn="ctr"/>
            <a:endParaRPr lang="tr-TR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6DF5D7-7706-62D4-B6CD-1ED54B239D5F}"/>
              </a:ext>
            </a:extLst>
          </p:cNvPr>
          <p:cNvSpPr/>
          <p:nvPr/>
        </p:nvSpPr>
        <p:spPr>
          <a:xfrm>
            <a:off x="1818968" y="4550228"/>
            <a:ext cx="2861187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  <a:p>
            <a:pPr algn="ctr"/>
            <a:r>
              <a:rPr lang="tr-TR" sz="2000"/>
              <a:t>Akademik danışman memnuniyet anketi</a:t>
            </a:r>
          </a:p>
          <a:p>
            <a:pPr algn="ctr"/>
            <a:endParaRPr lang="tr-TR"/>
          </a:p>
        </p:txBody>
      </p:sp>
      <p:pic>
        <p:nvPicPr>
          <p:cNvPr id="15" name="Resim 14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C60D151C-AD91-DFC7-18C4-64C10FBE2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7" name="Resim 16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B3F49401-B020-A435-613D-D968435DE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9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0A46A-D661-623E-F167-0725A978D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BDD444AF-2102-FA28-DB61-7D42C4EF5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71" y="49730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2024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06C1A48-0EE7-79AA-B26A-B44C7DFD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2C59C0-8350-2129-57FE-F6774869C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51514"/>
            <a:ext cx="10515600" cy="5489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/>
              <a:t>Üniversite ortak seçmeli dersler ile stratejik amaç ve hedef uyumu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B52200-1F4F-6270-00E0-35F2BFEAC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37465"/>
            <a:ext cx="7268589" cy="2004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82054F-47FC-4F48-382B-9CB96F8CA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896" y="3716595"/>
            <a:ext cx="7580504" cy="29070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21C851-353F-C834-E6A6-D7951922232F}"/>
              </a:ext>
            </a:extLst>
          </p:cNvPr>
          <p:cNvSpPr txBox="1"/>
          <p:nvPr/>
        </p:nvSpPr>
        <p:spPr>
          <a:xfrm>
            <a:off x="3239896" y="648866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/>
              <a:t>…….</a:t>
            </a:r>
          </a:p>
        </p:txBody>
      </p:sp>
      <p:pic>
        <p:nvPicPr>
          <p:cNvPr id="13" name="Resim 12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353F7FFC-6589-B58A-8F9A-03F2389A5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7" name="Resim 16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5CB9381B-7AD7-A8EA-39CF-83F11D6219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35C7B-853C-EA94-9421-36DF16194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BF533678-CB30-644F-5E8B-F7AF51CF2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62" y="200926"/>
            <a:ext cx="10515818" cy="749505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Ne İşe Yarar?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2109316-BFF0-477B-7191-7FC0D76A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35">
            <a:extLst>
              <a:ext uri="{FF2B5EF4-FFF2-40B4-BE49-F238E27FC236}">
                <a16:creationId xmlns:a16="http://schemas.microsoft.com/office/drawing/2014/main" id="{BAD9E12E-39C2-0428-68C2-9F0760499DCC}"/>
              </a:ext>
            </a:extLst>
          </p:cNvPr>
          <p:cNvGrpSpPr/>
          <p:nvPr/>
        </p:nvGrpSpPr>
        <p:grpSpPr>
          <a:xfrm>
            <a:off x="152147" y="233094"/>
            <a:ext cx="3252968" cy="2390364"/>
            <a:chOff x="6657478" y="2430341"/>
            <a:chExt cx="1144012" cy="3555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196DE13-9E3D-1209-B327-ABCE55C49045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0AD1575-B938-B041-0105-3E947AD63976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tr-TR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Mezunların </a:t>
              </a:r>
              <a:r>
                <a:rPr kumimoji="0" lang="tr-TR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belirli standartlara ulaşmış </a:t>
              </a:r>
              <a:r>
                <a:rPr kumimoji="0" lang="tr-T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olarak göreve başladıkları konusunda güvence</a:t>
              </a:r>
              <a:endParaRPr kumimoji="0" lang="tr-TR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5">
            <a:extLst>
              <a:ext uri="{FF2B5EF4-FFF2-40B4-BE49-F238E27FC236}">
                <a16:creationId xmlns:a16="http://schemas.microsoft.com/office/drawing/2014/main" id="{DF750889-8457-3E77-A738-D53E43801929}"/>
              </a:ext>
            </a:extLst>
          </p:cNvPr>
          <p:cNvGrpSpPr/>
          <p:nvPr/>
        </p:nvGrpSpPr>
        <p:grpSpPr>
          <a:xfrm>
            <a:off x="2971547" y="892381"/>
            <a:ext cx="2656367" cy="2390364"/>
            <a:chOff x="6657478" y="2430341"/>
            <a:chExt cx="1144012" cy="355543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70EC35F-EEAD-5F9C-18FA-935A768DA532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A59F0A3-89F0-66BD-CBA6-197880D10A9D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Kuruma </a:t>
              </a:r>
              <a:r>
                <a:rPr lang="tr-TR" sz="20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dış değerlendirme </a:t>
              </a:r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imkânı</a:t>
              </a:r>
            </a:p>
          </p:txBody>
        </p:sp>
      </p:grpSp>
      <p:grpSp>
        <p:nvGrpSpPr>
          <p:cNvPr id="37" name="Group 35">
            <a:extLst>
              <a:ext uri="{FF2B5EF4-FFF2-40B4-BE49-F238E27FC236}">
                <a16:creationId xmlns:a16="http://schemas.microsoft.com/office/drawing/2014/main" id="{CBE08B12-4FAD-ED29-6B5E-4C3FEC5A4C5C}"/>
              </a:ext>
            </a:extLst>
          </p:cNvPr>
          <p:cNvGrpSpPr/>
          <p:nvPr/>
        </p:nvGrpSpPr>
        <p:grpSpPr>
          <a:xfrm>
            <a:off x="5216429" y="1006202"/>
            <a:ext cx="3252968" cy="2390364"/>
            <a:chOff x="6657478" y="2430341"/>
            <a:chExt cx="1144012" cy="355543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B277993-DC74-1093-B0DC-D54BCA832F2C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814D445-10B6-97C4-691F-D919B0281925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tr-TR" sz="20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Öz değerlendirme </a:t>
              </a:r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yolu ile zayıf yönlerin tespit edilerek geliştirilmesi fırsatı</a:t>
              </a:r>
              <a:endParaRPr kumimoji="0" lang="tr-TR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id="{36DEB151-6D9B-D169-F076-01AED731186E}"/>
              </a:ext>
            </a:extLst>
          </p:cNvPr>
          <p:cNvGrpSpPr/>
          <p:nvPr/>
        </p:nvGrpSpPr>
        <p:grpSpPr>
          <a:xfrm>
            <a:off x="7972471" y="270827"/>
            <a:ext cx="3981323" cy="2816236"/>
            <a:chOff x="6657478" y="2430341"/>
            <a:chExt cx="1144012" cy="355543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409FDC8-8E23-857F-E9F6-B536A9717225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7797A2D-DCF5-BD5D-7B35-D5DC96490173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Şeffaflık, öğrenme çıktıları, kanıta dayalı yaklaşım, yenilikçilik ve hesap verme sorumluluğu</a:t>
              </a:r>
            </a:p>
          </p:txBody>
        </p:sp>
      </p:grpSp>
      <p:grpSp>
        <p:nvGrpSpPr>
          <p:cNvPr id="43" name="Group 35">
            <a:extLst>
              <a:ext uri="{FF2B5EF4-FFF2-40B4-BE49-F238E27FC236}">
                <a16:creationId xmlns:a16="http://schemas.microsoft.com/office/drawing/2014/main" id="{53D73852-CC60-DD99-C533-5685C0549D02}"/>
              </a:ext>
            </a:extLst>
          </p:cNvPr>
          <p:cNvGrpSpPr/>
          <p:nvPr/>
        </p:nvGrpSpPr>
        <p:grpSpPr>
          <a:xfrm>
            <a:off x="128119" y="2263107"/>
            <a:ext cx="2656367" cy="1831128"/>
            <a:chOff x="6657478" y="2430341"/>
            <a:chExt cx="1144012" cy="355543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63B3CB8-8261-84B7-6E20-3DA973C4FA6D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747C604-6A90-B60D-29EC-70450ABAA736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Kurum içindeki </a:t>
              </a:r>
              <a:r>
                <a:rPr lang="tr-TR" sz="20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iletişimi</a:t>
              </a:r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arttırır</a:t>
              </a:r>
            </a:p>
          </p:txBody>
        </p:sp>
      </p:grpSp>
      <p:grpSp>
        <p:nvGrpSpPr>
          <p:cNvPr id="46" name="Group 35">
            <a:extLst>
              <a:ext uri="{FF2B5EF4-FFF2-40B4-BE49-F238E27FC236}">
                <a16:creationId xmlns:a16="http://schemas.microsoft.com/office/drawing/2014/main" id="{AA80CD3C-11BE-32C0-F6A8-BFF8A571CF88}"/>
              </a:ext>
            </a:extLst>
          </p:cNvPr>
          <p:cNvGrpSpPr/>
          <p:nvPr/>
        </p:nvGrpSpPr>
        <p:grpSpPr>
          <a:xfrm>
            <a:off x="3969762" y="2948772"/>
            <a:ext cx="2656367" cy="1831128"/>
            <a:chOff x="6657478" y="2430341"/>
            <a:chExt cx="1144012" cy="355543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1EF3077-0466-F111-4607-455012F51930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963A5E8-FE68-7950-2BC6-6606F6D8966A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Kaliteyi güvence altına alır</a:t>
              </a: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F01677FF-ED37-EA51-1F89-C6239A6C1F89}"/>
              </a:ext>
            </a:extLst>
          </p:cNvPr>
          <p:cNvGrpSpPr/>
          <p:nvPr/>
        </p:nvGrpSpPr>
        <p:grpSpPr>
          <a:xfrm>
            <a:off x="7018326" y="2807222"/>
            <a:ext cx="3861158" cy="2309660"/>
            <a:chOff x="7018326" y="2807222"/>
            <a:chExt cx="3861158" cy="2309660"/>
          </a:xfrm>
        </p:grpSpPr>
        <p:grpSp>
          <p:nvGrpSpPr>
            <p:cNvPr id="49" name="Group 35">
              <a:extLst>
                <a:ext uri="{FF2B5EF4-FFF2-40B4-BE49-F238E27FC236}">
                  <a16:creationId xmlns:a16="http://schemas.microsoft.com/office/drawing/2014/main" id="{A98DCCE4-DD37-F8DB-3E19-D0100EDB8FF7}"/>
                </a:ext>
              </a:extLst>
            </p:cNvPr>
            <p:cNvGrpSpPr/>
            <p:nvPr/>
          </p:nvGrpSpPr>
          <p:grpSpPr>
            <a:xfrm>
              <a:off x="7149228" y="2807222"/>
              <a:ext cx="3599354" cy="2309660"/>
              <a:chOff x="6657478" y="2430341"/>
              <a:chExt cx="1144012" cy="3555437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4BED371-B1E7-1F7A-6864-4174BCA402E8}"/>
                  </a:ext>
                </a:extLst>
              </p:cNvPr>
              <p:cNvSpPr/>
              <p:nvPr/>
            </p:nvSpPr>
            <p:spPr>
              <a:xfrm>
                <a:off x="6657478" y="2430341"/>
                <a:ext cx="1144012" cy="3555437"/>
              </a:xfrm>
              <a:prstGeom prst="ellipse">
                <a:avLst/>
              </a:prstGeom>
              <a:solidFill>
                <a:srgbClr val="FF0000"/>
              </a:solidFill>
              <a:ln w="76200">
                <a:solidFill>
                  <a:schemeClr val="bg2">
                    <a:lumMod val="60000"/>
                    <a:lumOff val="40000"/>
                  </a:schemeClr>
                </a:solidFill>
              </a:ln>
              <a:effectLst>
                <a:innerShdw blurRad="1905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E94AA2D-1837-CDFB-19F2-5B9A3D3780CA}"/>
                  </a:ext>
                </a:extLst>
              </p:cNvPr>
              <p:cNvSpPr/>
              <p:nvPr/>
            </p:nvSpPr>
            <p:spPr>
              <a:xfrm>
                <a:off x="6657478" y="2726835"/>
                <a:ext cx="1144012" cy="29448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3" name="Metin kutusu 52">
              <a:extLst>
                <a:ext uri="{FF2B5EF4-FFF2-40B4-BE49-F238E27FC236}">
                  <a16:creationId xmlns:a16="http://schemas.microsoft.com/office/drawing/2014/main" id="{6F604794-68AF-1799-1CEC-F8A369E449D5}"/>
                </a:ext>
              </a:extLst>
            </p:cNvPr>
            <p:cNvSpPr txBox="1"/>
            <p:nvPr/>
          </p:nvSpPr>
          <p:spPr>
            <a:xfrm>
              <a:off x="7018326" y="3496525"/>
              <a:ext cx="386115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Uluslararası derece ile diplomalar arasında intibak; derece ve </a:t>
              </a:r>
              <a:r>
                <a:rPr lang="tr-TR" sz="18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diplomaların nitelik ile geçerliliğini mukayese </a:t>
              </a:r>
              <a:r>
                <a:rPr lang="tr-TR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imkanı</a:t>
              </a:r>
              <a:endParaRPr lang="tr-T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4" name="Group 35">
            <a:extLst>
              <a:ext uri="{FF2B5EF4-FFF2-40B4-BE49-F238E27FC236}">
                <a16:creationId xmlns:a16="http://schemas.microsoft.com/office/drawing/2014/main" id="{2C502818-9C09-F22E-5BA6-DBE3A43B05EC}"/>
              </a:ext>
            </a:extLst>
          </p:cNvPr>
          <p:cNvGrpSpPr/>
          <p:nvPr/>
        </p:nvGrpSpPr>
        <p:grpSpPr>
          <a:xfrm>
            <a:off x="1419552" y="3396566"/>
            <a:ext cx="3252968" cy="1825836"/>
            <a:chOff x="6657478" y="2430341"/>
            <a:chExt cx="1144012" cy="355543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8BE2C4C-8B2E-EA6C-544C-43F5FE95E05B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2B384A3-E314-471D-AFE7-E8622BF5289C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Dış paydaşlarla </a:t>
              </a:r>
              <a:r>
                <a: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daha verimli  ilişkiler</a:t>
              </a:r>
            </a:p>
          </p:txBody>
        </p:sp>
      </p:grpSp>
      <p:grpSp>
        <p:nvGrpSpPr>
          <p:cNvPr id="5" name="Grup 4">
            <a:extLst>
              <a:ext uri="{FF2B5EF4-FFF2-40B4-BE49-F238E27FC236}">
                <a16:creationId xmlns:a16="http://schemas.microsoft.com/office/drawing/2014/main" id="{43FCF90E-A894-866E-7707-9CAAFDE76359}"/>
              </a:ext>
            </a:extLst>
          </p:cNvPr>
          <p:cNvGrpSpPr/>
          <p:nvPr/>
        </p:nvGrpSpPr>
        <p:grpSpPr>
          <a:xfrm>
            <a:off x="4394157" y="4444124"/>
            <a:ext cx="3599354" cy="2309660"/>
            <a:chOff x="4394157" y="4444124"/>
            <a:chExt cx="3599354" cy="2309660"/>
          </a:xfrm>
        </p:grpSpPr>
        <p:grpSp>
          <p:nvGrpSpPr>
            <p:cNvPr id="57" name="Group 35">
              <a:extLst>
                <a:ext uri="{FF2B5EF4-FFF2-40B4-BE49-F238E27FC236}">
                  <a16:creationId xmlns:a16="http://schemas.microsoft.com/office/drawing/2014/main" id="{B244E0E1-6055-C809-15BE-3AE91CE889FB}"/>
                </a:ext>
              </a:extLst>
            </p:cNvPr>
            <p:cNvGrpSpPr/>
            <p:nvPr/>
          </p:nvGrpSpPr>
          <p:grpSpPr>
            <a:xfrm>
              <a:off x="4394157" y="4444124"/>
              <a:ext cx="3599354" cy="2309660"/>
              <a:chOff x="6657478" y="2430341"/>
              <a:chExt cx="1144012" cy="3555437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661B3BB-9ACD-5F41-AC52-D8310DE8E384}"/>
                  </a:ext>
                </a:extLst>
              </p:cNvPr>
              <p:cNvSpPr/>
              <p:nvPr/>
            </p:nvSpPr>
            <p:spPr>
              <a:xfrm>
                <a:off x="6657478" y="2430341"/>
                <a:ext cx="1144012" cy="3555437"/>
              </a:xfrm>
              <a:prstGeom prst="ellipse">
                <a:avLst/>
              </a:prstGeom>
              <a:solidFill>
                <a:srgbClr val="FF0000"/>
              </a:solidFill>
              <a:ln w="76200">
                <a:solidFill>
                  <a:schemeClr val="bg2">
                    <a:lumMod val="60000"/>
                    <a:lumOff val="40000"/>
                  </a:schemeClr>
                </a:solidFill>
              </a:ln>
              <a:effectLst>
                <a:innerShdw blurRad="1905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5AB7BE1-D7C9-573E-C93A-C12A96A2473F}"/>
                  </a:ext>
                </a:extLst>
              </p:cNvPr>
              <p:cNvSpPr/>
              <p:nvPr/>
            </p:nvSpPr>
            <p:spPr>
              <a:xfrm>
                <a:off x="6657478" y="2726835"/>
                <a:ext cx="1144012" cy="29448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1" name="Metin kutusu 60">
              <a:extLst>
                <a:ext uri="{FF2B5EF4-FFF2-40B4-BE49-F238E27FC236}">
                  <a16:creationId xmlns:a16="http://schemas.microsoft.com/office/drawing/2014/main" id="{8FCDB312-7815-2094-B858-2F29223B8D66}"/>
                </a:ext>
              </a:extLst>
            </p:cNvPr>
            <p:cNvSpPr txBox="1"/>
            <p:nvPr/>
          </p:nvSpPr>
          <p:spPr>
            <a:xfrm>
              <a:off x="4751011" y="5106316"/>
              <a:ext cx="279508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Üniversitenin  </a:t>
              </a:r>
              <a:r>
                <a:rPr lang="tr-TR" sz="20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gelişimi ve değişiminin</a:t>
              </a:r>
              <a:r>
                <a:rPr lang="tr-TR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izlenmesine olanak sağlar.</a:t>
              </a:r>
            </a:p>
          </p:txBody>
        </p:sp>
      </p:grpSp>
      <p:pic>
        <p:nvPicPr>
          <p:cNvPr id="9" name="Resim 8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2E3223DF-A2B2-7C9D-055F-9CEF0F7B1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1" name="Resim 10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0C984F2C-3DFD-D852-232F-F478E448E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5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8E126-BE29-CBB0-5F89-7181BE819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BC3DBCB5-7749-ED20-74D4-097DDE489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49730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2024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99124CB-50DB-75A1-8224-45EA1731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3F1B33-D0B0-BA0A-EA8E-2FF4DC995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25" y="916018"/>
            <a:ext cx="10515600" cy="45066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/>
              <a:t>Sosyal transkript uygulamasının kontrolü ve iyileştirilmesi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1ED5BF-468C-A67C-B5C1-53EA74D72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25" y="1496762"/>
            <a:ext cx="8078327" cy="3984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5CB4C3-B8D5-6742-EA9D-3864AB3BD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902" y="2419209"/>
            <a:ext cx="2133898" cy="2019582"/>
          </a:xfrm>
          <a:prstGeom prst="rect">
            <a:avLst/>
          </a:prstGeom>
        </p:spPr>
      </p:pic>
      <p:pic>
        <p:nvPicPr>
          <p:cNvPr id="14" name="Resim 13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AA158E7F-63D9-D472-D56D-A644D6D72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6" name="Resim 15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B5BD84A1-60D8-6150-9B7A-372ED83987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17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D8D7E-0C87-2332-A6CE-8AF239027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6C6E063A-C38C-2E8A-9C7A-1F77FAE8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2024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D462493-976C-B332-0F57-1C3B4BD1C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A88634-7EF5-77BF-BA31-E6AECF0D9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3123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/>
              <a:t>Bologna program ve ders öğrenme çıktıları hazırlama kılavuzu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B633B4-3616-5BCD-7AF7-A3A939271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402" y="1799839"/>
            <a:ext cx="6077798" cy="3153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8CCC7-98DA-FAF9-451A-D2481305D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323399"/>
            <a:ext cx="5412658" cy="1686160"/>
          </a:xfrm>
          <a:prstGeom prst="rect">
            <a:avLst/>
          </a:prstGeom>
        </p:spPr>
      </p:pic>
      <p:pic>
        <p:nvPicPr>
          <p:cNvPr id="14" name="Resim 13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5B4386BD-0925-554E-BACC-6610B6E73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6" name="Resim 15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6BDB429B-B2A7-1BD3-DE38-7A87B92B98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64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23F8F-E395-24CB-A367-919D574EA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D02C8618-CC22-7760-73AD-E26153272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2024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C3B0041-42F3-32B3-CBB9-FA40EA6B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5CA9E1-BAC6-15BB-8968-F03A546A3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34" y="1133102"/>
            <a:ext cx="11766865" cy="8439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/>
              <a:t>Sınav soruları ile ders öğrenme çıktıları eşleştirmesi için altyapının kurulması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93953B-6E4D-584C-BF11-B7614556A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4577"/>
            <a:ext cx="12192000" cy="3328846"/>
          </a:xfrm>
          <a:prstGeom prst="rect">
            <a:avLst/>
          </a:prstGeom>
        </p:spPr>
      </p:pic>
      <p:pic>
        <p:nvPicPr>
          <p:cNvPr id="13" name="Resim 12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B65109CC-F295-D3EA-A265-6DAE30F46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5" name="Resim 1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C9D03D6F-B215-5231-56C4-3F232A55F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69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2781C-03F1-EBFB-AF95-61C1E4C8D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B96104DA-37FD-E7EB-93DD-766247D44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32" y="-135767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2024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E1733B8-8150-A511-4551-54FDFA2F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EA5853-FB1D-1BCA-5920-AD80CA8A4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73043"/>
            <a:ext cx="10515600" cy="45748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/>
              <a:t>Yalova Üniversitesi Eğitim-Öğretim Yönergesi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7BA93-03C9-9201-6119-A74E9AF2C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302" y="1505813"/>
            <a:ext cx="8242892" cy="5239481"/>
          </a:xfrm>
          <a:prstGeom prst="rect">
            <a:avLst/>
          </a:prstGeom>
        </p:spPr>
      </p:pic>
      <p:pic>
        <p:nvPicPr>
          <p:cNvPr id="13" name="Resim 12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67A65684-03ED-DAEC-3B7B-90B2FF0C0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5" name="Resim 1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4C46103F-C2F6-52EF-AB86-5BF3B1AD8A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276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4DBF6-9012-3471-2DA3-6990EF74F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EEE72D1B-12A5-338E-9DCC-7FB5E19A4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EĞİTİM-ÖĞRETİM USUL VE ESASLARI</a:t>
            </a:r>
            <a:b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</a:br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İLGİLİ YAZILAR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5D326A5-0EC0-7BA8-4E42-F56F99B8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2BA10-ABFE-4C5F-C4ED-9628EDB0E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60" y="1278432"/>
            <a:ext cx="8839200" cy="5077534"/>
          </a:xfrm>
          <a:prstGeom prst="rect">
            <a:avLst/>
          </a:prstGeom>
        </p:spPr>
      </p:pic>
      <p:pic>
        <p:nvPicPr>
          <p:cNvPr id="12" name="Resim 11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51C35829-C207-DE91-1A47-F5B50F42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4" name="Resim 13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EC02D3AE-0842-FF8D-3A79-99B3521765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347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D172C-85A9-61CE-18EB-F3B262246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61DEF885-75ED-13FC-CE3D-45884C6F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EĞİTİM-ÖĞRETİM USUL VE ESASLARI</a:t>
            </a:r>
            <a:b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</a:br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İLGİLİ YAZILAR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122580B-D20E-D5E3-9500-B0AC865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5A0614-DEB7-8BA7-7C3C-F17B237E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78432"/>
            <a:ext cx="9212316" cy="5198993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4BD51104-D9F3-B989-2ECE-3F8181F72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4" name="Resim 13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3F572E2C-95C9-DAF6-97D8-8D9D22E3E3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19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D1798-4B9F-EA12-5EDF-21913C32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515C48AC-5E74-215E-FCD6-6AD9E91E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2025 PLANLANAN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8844E47-08C7-BD50-DA4A-F4C7FC29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245E8C-5797-82B9-3F66-9B388F2C8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813" y="127716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/>
              <a:t>Planlanan eğiticinin eğitimi programlarının gerçekleştirilmesi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Eğitim-öğretimle ilgili yapılan anket sonuçlarının değerlendirilmesi</a:t>
            </a:r>
          </a:p>
          <a:p>
            <a:pPr lvl="1"/>
            <a:r>
              <a:rPr lang="tr-TR"/>
              <a:t>Ders ve öğretim elemanı değerlendirme</a:t>
            </a:r>
          </a:p>
          <a:p>
            <a:pPr lvl="1"/>
            <a:r>
              <a:rPr lang="tr-TR"/>
              <a:t>Mezun anketi</a:t>
            </a:r>
          </a:p>
          <a:p>
            <a:pPr lvl="1"/>
            <a:r>
              <a:rPr lang="tr-TR"/>
              <a:t>Akademik danışman memnuniyet anketi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Bologna doluluk oranlarının artırılması çalışmaları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Sınav soruları ile öğrenme &amp; program çıktıları eşleştirme uygulamaları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AKTS bilgilerinin yeniden gözden geçirilmesi, iyileştirilmesi çalışmaları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BKYS süreçlerinden eksik olanların tespiti ve oluşturulması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Eğitim-öğretim yönergesine uyumun kontrolü için mekanizmalar geliştirilmesi</a:t>
            </a:r>
          </a:p>
          <a:p>
            <a:pPr>
              <a:buFont typeface="Wingdings" panose="05000000000000000000" pitchFamily="2" charset="2"/>
              <a:buChar char="Ø"/>
            </a:pPr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19591FD2-6821-B002-7DF3-DB3B2609C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4" name="Resim 13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37038DD2-FC74-CE49-FA5F-81FE127A7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02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3EEC-3755-E62B-B7C9-6B8D8ECC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>
            <a:extLst>
              <a:ext uri="{FF2B5EF4-FFF2-40B4-BE49-F238E27FC236}">
                <a16:creationId xmlns:a16="http://schemas.microsoft.com/office/drawing/2014/main" id="{0A218B0E-1E4C-7665-08C4-CC7B4264076C}"/>
              </a:ext>
            </a:extLst>
          </p:cNvPr>
          <p:cNvSpPr txBox="1">
            <a:spLocks/>
          </p:cNvSpPr>
          <p:nvPr/>
        </p:nvSpPr>
        <p:spPr bwMode="gray">
          <a:xfrm>
            <a:off x="1566104" y="3066152"/>
            <a:ext cx="9438288" cy="1741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endParaRPr lang="tr-TR" sz="8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BB8A3710-A6E5-F3E7-03DE-FFAFB9F8386E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46CF3B19-85C3-925E-D344-BCFC3A686D05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FEC43B3-B8EE-DD69-C2E7-136B1F1D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CED91216-34DA-DAF1-F447-0E3AB79AF981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033EAE1-AC1A-910E-737C-0BA9C45D6D2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428EC27B-DB7C-14F6-FF52-5EA1CF1654B9}"/>
              </a:ext>
            </a:extLst>
          </p:cNvPr>
          <p:cNvSpPr txBox="1">
            <a:spLocks/>
          </p:cNvSpPr>
          <p:nvPr/>
        </p:nvSpPr>
        <p:spPr bwMode="gray">
          <a:xfrm>
            <a:off x="1681656" y="5225915"/>
            <a:ext cx="9438288" cy="1338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b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Eğitim ve Öğretim Koordinatörlüğü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  <a:hlinkClick r:id="rId4"/>
              </a:rPr>
              <a:t>kalite@yalova.edu.tr</a:t>
            </a: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b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Aralık/2024</a:t>
            </a:r>
            <a:endParaRPr lang="tr-TR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124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B8ACC1-A682-4C2A-981B-FC8C81F8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5124894"/>
            <a:ext cx="8825658" cy="1104862"/>
          </a:xfrm>
        </p:spPr>
        <p:txBody>
          <a:bodyPr anchor="ctr">
            <a:normAutofit/>
          </a:bodyPr>
          <a:lstStyle/>
          <a:p>
            <a:pPr algn="ctr"/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Aralık 2024</a:t>
            </a:r>
            <a:b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Yalova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BC4CD07F-4645-41EE-9C45-E0A43C70ABCB}"/>
              </a:ext>
            </a:extLst>
          </p:cNvPr>
          <p:cNvSpPr txBox="1">
            <a:spLocks/>
          </p:cNvSpPr>
          <p:nvPr/>
        </p:nvSpPr>
        <p:spPr bwMode="gray">
          <a:xfrm>
            <a:off x="397908" y="3439719"/>
            <a:ext cx="11436739" cy="17383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tr-TR" sz="40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TOPLUMSAL KATKI KOORDİNATÖRLÜĞÜ</a:t>
            </a:r>
            <a:endParaRPr lang="tr-TR" sz="4000" b="1" i="0" u="none" strike="noStrike" kern="1200" cap="none" spc="0" baseline="0" noProof="0">
              <a:solidFill>
                <a:srgbClr val="A90A2E"/>
              </a:solidFill>
              <a:latin typeface="Times New Roman"/>
              <a:cs typeface="Times New Roman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04/2024 </a:t>
            </a:r>
            <a:r>
              <a:rPr lang="tr-T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Akreditasyon Çalışmaları Toplantısı</a:t>
            </a:r>
            <a:endParaRPr lang="tr-TR" sz="4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6D00DA02-7917-8E1A-D051-E37C3ECE8DCB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E02646CA-F3D7-A91C-29D9-E813E6E90DB4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91CFC9-3B14-7882-344E-35EBC617F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AC93F825-0646-927F-39A1-594F7D1A5167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2082D0D5-E1EC-212C-9152-4286C4828AE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5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Toplantı Gündemi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982608" y="1410612"/>
            <a:ext cx="10226783" cy="3799489"/>
          </a:xfrm>
        </p:spPr>
        <p:txBody>
          <a:bodyPr anchor="ctr">
            <a:noAutofit/>
          </a:bodyPr>
          <a:lstStyle/>
          <a:p>
            <a:pPr defTabSz="228600">
              <a:lnSpc>
                <a:spcPct val="150000"/>
              </a:lnSpc>
              <a:spcBef>
                <a:spcPts val="0"/>
              </a:spcBef>
            </a:pPr>
            <a:r>
              <a:rPr lang="tr-TR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Toplumsal Katkı Koordinatörlüğü olarak neler yaptık?</a:t>
            </a:r>
          </a:p>
          <a:p>
            <a:pPr defTabSz="228600">
              <a:lnSpc>
                <a:spcPct val="150000"/>
              </a:lnSpc>
              <a:spcBef>
                <a:spcPts val="0"/>
              </a:spcBef>
            </a:pPr>
            <a:r>
              <a:rPr lang="tr-TR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Toplumsal Katkı Koordinatörlüğü gelecek plan ve hedefleri</a:t>
            </a:r>
          </a:p>
          <a:p>
            <a:pPr marL="0" indent="0" defTabSz="228600">
              <a:lnSpc>
                <a:spcPct val="150000"/>
              </a:lnSpc>
              <a:spcBef>
                <a:spcPts val="0"/>
              </a:spcBef>
              <a:buNone/>
            </a:pPr>
            <a:r>
              <a:rPr lang="tr-TR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endParaRPr lang="tr-TR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defTabSz="228600">
              <a:lnSpc>
                <a:spcPct val="150000"/>
              </a:lnSpc>
              <a:spcBef>
                <a:spcPts val="0"/>
              </a:spcBef>
              <a:buNone/>
            </a:pPr>
            <a:endParaRPr lang="tr-TR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4C6EBDB-2DE5-5ADB-9408-1BA1081E8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192062D4-5A73-0784-CBDB-C7BBA5E65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54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29759590-33B2-4447-8F17-6833FDF6944D}"/>
              </a:ext>
            </a:extLst>
          </p:cNvPr>
          <p:cNvSpPr/>
          <p:nvPr/>
        </p:nvSpPr>
        <p:spPr>
          <a:xfrm>
            <a:off x="3875193" y="1567191"/>
            <a:ext cx="4501598" cy="450159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00">
              <a:prstClr val="black">
                <a:alpha val="1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D0D7DF9-C665-44D1-9311-00FBA5465A0D}"/>
              </a:ext>
            </a:extLst>
          </p:cNvPr>
          <p:cNvSpPr/>
          <p:nvPr/>
        </p:nvSpPr>
        <p:spPr>
          <a:xfrm>
            <a:off x="4434934" y="2126932"/>
            <a:ext cx="3382117" cy="33821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6D61FB4-D209-4133-95C8-AA85DF9E4D34}"/>
              </a:ext>
            </a:extLst>
          </p:cNvPr>
          <p:cNvSpPr/>
          <p:nvPr/>
        </p:nvSpPr>
        <p:spPr>
          <a:xfrm rot="5400000">
            <a:off x="3622460" y="3051909"/>
            <a:ext cx="1902294" cy="643575"/>
          </a:xfrm>
          <a:prstGeom prst="homePlate">
            <a:avLst/>
          </a:prstGeom>
          <a:gradFill>
            <a:gsLst>
              <a:gs pos="50000">
                <a:schemeClr val="tx1"/>
              </a:gs>
              <a:gs pos="50000">
                <a:schemeClr val="tx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37ECAEC-992E-46A3-9535-E6520C0F91C2}"/>
              </a:ext>
            </a:extLst>
          </p:cNvPr>
          <p:cNvSpPr/>
          <p:nvPr/>
        </p:nvSpPr>
        <p:spPr>
          <a:xfrm>
            <a:off x="4573608" y="4968960"/>
            <a:ext cx="1902294" cy="643575"/>
          </a:xfrm>
          <a:prstGeom prst="homePlate">
            <a:avLst/>
          </a:prstGeom>
          <a:gradFill>
            <a:gsLst>
              <a:gs pos="50000">
                <a:schemeClr val="tx1"/>
              </a:gs>
              <a:gs pos="50000">
                <a:schemeClr val="tx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2A62200-A044-4E11-80B6-F1A137A68391}"/>
              </a:ext>
            </a:extLst>
          </p:cNvPr>
          <p:cNvSpPr/>
          <p:nvPr/>
        </p:nvSpPr>
        <p:spPr>
          <a:xfrm>
            <a:off x="7268280" y="5080876"/>
            <a:ext cx="643575" cy="2384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DEEA6F1-64B1-4112-84B0-505F8DEE211E}"/>
              </a:ext>
            </a:extLst>
          </p:cNvPr>
          <p:cNvSpPr/>
          <p:nvPr/>
        </p:nvSpPr>
        <p:spPr>
          <a:xfrm>
            <a:off x="4251819" y="-254229"/>
            <a:ext cx="643575" cy="2384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83AE77-098E-449A-894B-2D7F7DCF10FB}"/>
              </a:ext>
            </a:extLst>
          </p:cNvPr>
          <p:cNvGrpSpPr/>
          <p:nvPr/>
        </p:nvGrpSpPr>
        <p:grpSpPr>
          <a:xfrm>
            <a:off x="3786883" y="1635825"/>
            <a:ext cx="1573448" cy="1573448"/>
            <a:chOff x="7574752" y="3271182"/>
            <a:chExt cx="3147306" cy="314730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68B8388-5E74-4A05-A27F-B2901DA42953}"/>
                </a:ext>
              </a:extLst>
            </p:cNvPr>
            <p:cNvSpPr/>
            <p:nvPr/>
          </p:nvSpPr>
          <p:spPr>
            <a:xfrm>
              <a:off x="7574752" y="3271182"/>
              <a:ext cx="3147306" cy="3147306"/>
            </a:xfrm>
            <a:prstGeom prst="ellipse">
              <a:avLst/>
            </a:prstGeom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55635BC-3E37-4290-A93A-6DD10052C584}"/>
                </a:ext>
              </a:extLst>
            </p:cNvPr>
            <p:cNvSpPr/>
            <p:nvPr/>
          </p:nvSpPr>
          <p:spPr>
            <a:xfrm>
              <a:off x="7966097" y="3662527"/>
              <a:ext cx="2364617" cy="2364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KDDP</a:t>
              </a:r>
              <a:endPara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AE331E-739B-49D1-BCD7-CC6752D9DF46}"/>
              </a:ext>
            </a:extLst>
          </p:cNvPr>
          <p:cNvGrpSpPr/>
          <p:nvPr/>
        </p:nvGrpSpPr>
        <p:grpSpPr>
          <a:xfrm>
            <a:off x="3786883" y="4504023"/>
            <a:ext cx="1573448" cy="1573448"/>
            <a:chOff x="7574752" y="9008325"/>
            <a:chExt cx="3147306" cy="314730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99376CD-4D37-4A37-AAF6-EE7BF457062D}"/>
                </a:ext>
              </a:extLst>
            </p:cNvPr>
            <p:cNvSpPr/>
            <p:nvPr/>
          </p:nvSpPr>
          <p:spPr>
            <a:xfrm rot="16200000">
              <a:off x="7574752" y="9008325"/>
              <a:ext cx="3147306" cy="3147306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06BB3E-5066-4323-8A8A-36D2FEC1E214}"/>
                </a:ext>
              </a:extLst>
            </p:cNvPr>
            <p:cNvSpPr/>
            <p:nvPr/>
          </p:nvSpPr>
          <p:spPr>
            <a:xfrm>
              <a:off x="7966097" y="9399670"/>
              <a:ext cx="2364616" cy="23646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İZLEME</a:t>
              </a:r>
              <a:endParaRPr lang="en-US" sz="105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6E2C92-8B6F-43AE-8493-26301932D6AD}"/>
              </a:ext>
            </a:extLst>
          </p:cNvPr>
          <p:cNvGrpSpPr/>
          <p:nvPr/>
        </p:nvGrpSpPr>
        <p:grpSpPr>
          <a:xfrm>
            <a:off x="6803343" y="4504023"/>
            <a:ext cx="1573448" cy="1573448"/>
            <a:chOff x="13608457" y="9008325"/>
            <a:chExt cx="3147306" cy="3147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B629F6D-D3AB-4CB2-9E5E-F9CB143579EE}"/>
                </a:ext>
              </a:extLst>
            </p:cNvPr>
            <p:cNvSpPr/>
            <p:nvPr/>
          </p:nvSpPr>
          <p:spPr>
            <a:xfrm rot="10800000">
              <a:off x="13608457" y="9008325"/>
              <a:ext cx="3147306" cy="3147306"/>
            </a:xfrm>
            <a:prstGeom prst="ellipse">
              <a:avLst/>
            </a:prstGeom>
            <a:solidFill>
              <a:schemeClr val="accent5"/>
            </a:solidFill>
            <a:ln w="762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05111C-0465-4629-A24E-25AF5CCAA9E8}"/>
                </a:ext>
              </a:extLst>
            </p:cNvPr>
            <p:cNvSpPr/>
            <p:nvPr/>
          </p:nvSpPr>
          <p:spPr>
            <a:xfrm>
              <a:off x="13999801" y="9399669"/>
              <a:ext cx="2364617" cy="2364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KAP</a:t>
              </a:r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539F162-0E03-4278-8AD4-9E13BB9642B6}"/>
              </a:ext>
            </a:extLst>
          </p:cNvPr>
          <p:cNvSpPr txBox="1"/>
          <p:nvPr/>
        </p:nvSpPr>
        <p:spPr>
          <a:xfrm>
            <a:off x="8819033" y="4093277"/>
            <a:ext cx="30463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Kurumsal Akreditasyon Programı</a:t>
            </a:r>
          </a:p>
          <a:p>
            <a:pPr marL="171416" indent="-171416">
              <a:buFont typeface="Arial" panose="020B0604020202020204" pitchFamily="34" charset="0"/>
              <a:buChar char="•"/>
            </a:pPr>
            <a:r>
              <a:rPr lang="tr-TR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Zorunlu</a:t>
            </a:r>
            <a:r>
              <a:rPr lang="tr-T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>
                <a:latin typeface="Times New Roman" panose="02020603050405020304" pitchFamily="18" charset="0"/>
                <a:cs typeface="Times New Roman" panose="02020603050405020304" pitchFamily="18" charset="0"/>
              </a:rPr>
              <a:t>(KDDP üzerinden en fazla 5 yıl geçtikten sonra)</a:t>
            </a:r>
          </a:p>
          <a:p>
            <a:pPr algn="ctr"/>
            <a:endParaRPr lang="en-US" sz="2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DD2336-C0B6-4A15-8B6E-EF43CF8C2F95}"/>
              </a:ext>
            </a:extLst>
          </p:cNvPr>
          <p:cNvSpPr txBox="1"/>
          <p:nvPr/>
        </p:nvSpPr>
        <p:spPr>
          <a:xfrm>
            <a:off x="543680" y="1322327"/>
            <a:ext cx="29866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Kurumsal Dış Değerlendirme Programı</a:t>
            </a:r>
            <a:endParaRPr lang="en-US" sz="2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16" indent="-171416">
              <a:buFont typeface="Arial" panose="020B0604020202020204" pitchFamily="34" charset="0"/>
              <a:buChar char="•"/>
            </a:pPr>
            <a:r>
              <a:rPr lang="tr-TR" sz="1600">
                <a:latin typeface="Times New Roman" panose="02020603050405020304" pitchFamily="18" charset="0"/>
                <a:cs typeface="Times New Roman" panose="02020603050405020304" pitchFamily="18" charset="0"/>
              </a:rPr>
              <a:t>Zorunlu (ilk mezun vermeyi izleyen 5. yıl içinde)</a:t>
            </a:r>
          </a:p>
          <a:p>
            <a:pPr algn="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88BF1F-D633-4CB6-8BEC-7ABF363006B2}"/>
              </a:ext>
            </a:extLst>
          </p:cNvPr>
          <p:cNvSpPr txBox="1"/>
          <p:nvPr/>
        </p:nvSpPr>
        <p:spPr>
          <a:xfrm>
            <a:off x="777675" y="4073925"/>
            <a:ext cx="28349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İzleme Programı</a:t>
            </a:r>
            <a:endParaRPr lang="en-US" sz="24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16" indent="-171416">
              <a:buFont typeface="Arial" panose="020B0604020202020204" pitchFamily="34" charset="0"/>
              <a:buChar char="•"/>
            </a:pPr>
            <a:r>
              <a:rPr lang="tr-TR">
                <a:latin typeface="Times New Roman" panose="02020603050405020304" pitchFamily="18" charset="0"/>
                <a:cs typeface="Times New Roman" panose="02020603050405020304" pitchFamily="18" charset="0"/>
              </a:rPr>
              <a:t>Zorunlu (</a:t>
            </a:r>
            <a:r>
              <a:rPr lang="tr-TR" err="1">
                <a:latin typeface="Times New Roman" panose="02020603050405020304" pitchFamily="18" charset="0"/>
                <a:cs typeface="Times New Roman" panose="02020603050405020304" pitchFamily="18" charset="0"/>
              </a:rPr>
              <a:t>KDDP’yi</a:t>
            </a:r>
            <a:r>
              <a:rPr lang="tr-TR">
                <a:latin typeface="Times New Roman" panose="02020603050405020304" pitchFamily="18" charset="0"/>
                <a:cs typeface="Times New Roman" panose="02020603050405020304" pitchFamily="18" charset="0"/>
              </a:rPr>
              <a:t> izleyen en erken ikinci yılda)</a:t>
            </a:r>
          </a:p>
          <a:p>
            <a:pPr marL="171416" indent="-171416">
              <a:buFont typeface="Arial" panose="020B0604020202020204" pitchFamily="34" charset="0"/>
              <a:buChar char="•"/>
            </a:pPr>
            <a:endParaRPr lang="tr-TR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05B56F3-8068-4DC2-B6FB-68B4ADE6A6D4}"/>
              </a:ext>
            </a:extLst>
          </p:cNvPr>
          <p:cNvSpPr txBox="1">
            <a:spLocks/>
          </p:cNvSpPr>
          <p:nvPr/>
        </p:nvSpPr>
        <p:spPr>
          <a:xfrm>
            <a:off x="2152073" y="174616"/>
            <a:ext cx="7924800" cy="7745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599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YÖKAK Değerlendirme Süreci ve </a:t>
            </a:r>
          </a:p>
          <a:p>
            <a:pPr algn="ctr"/>
            <a:r>
              <a:rPr lang="tr-TR" sz="3599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Yalova Üniversitesi</a:t>
            </a:r>
            <a:endParaRPr lang="en-US" sz="18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9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37">
            <a:extLst>
              <a:ext uri="{FF2B5EF4-FFF2-40B4-BE49-F238E27FC236}">
                <a16:creationId xmlns:a16="http://schemas.microsoft.com/office/drawing/2014/main" id="{15EAD5F8-600E-46E1-9831-10CD5B101591}"/>
              </a:ext>
            </a:extLst>
          </p:cNvPr>
          <p:cNvGrpSpPr/>
          <p:nvPr/>
        </p:nvGrpSpPr>
        <p:grpSpPr>
          <a:xfrm>
            <a:off x="6803342" y="1732774"/>
            <a:ext cx="1573448" cy="1573448"/>
            <a:chOff x="13608457" y="9008325"/>
            <a:chExt cx="3147306" cy="31473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E327E5-CDF5-4989-915C-36649C5BC003}"/>
                </a:ext>
              </a:extLst>
            </p:cNvPr>
            <p:cNvSpPr/>
            <p:nvPr/>
          </p:nvSpPr>
          <p:spPr>
            <a:xfrm rot="10800000">
              <a:off x="13608457" y="9008325"/>
              <a:ext cx="3147306" cy="3147306"/>
            </a:xfrm>
            <a:prstGeom prst="ellipse">
              <a:avLst/>
            </a:prstGeom>
            <a:solidFill>
              <a:schemeClr val="accent5"/>
            </a:solidFill>
            <a:ln w="762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D6520B5-5D3F-43C4-A689-1445EA5DCFEF}"/>
                </a:ext>
              </a:extLst>
            </p:cNvPr>
            <p:cNvSpPr/>
            <p:nvPr/>
          </p:nvSpPr>
          <p:spPr>
            <a:xfrm>
              <a:off x="13999801" y="9399669"/>
              <a:ext cx="2364617" cy="2364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ARA DEĞERLENDİRME</a:t>
              </a:r>
              <a:endPara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Arrow: Pentagon 6">
            <a:extLst>
              <a:ext uri="{FF2B5EF4-FFF2-40B4-BE49-F238E27FC236}">
                <a16:creationId xmlns:a16="http://schemas.microsoft.com/office/drawing/2014/main" id="{1C8A95E4-EB21-4C6C-9CF8-961F2F7980FD}"/>
              </a:ext>
            </a:extLst>
          </p:cNvPr>
          <p:cNvSpPr/>
          <p:nvPr/>
        </p:nvSpPr>
        <p:spPr>
          <a:xfrm rot="16200000">
            <a:off x="7032386" y="3576031"/>
            <a:ext cx="1195044" cy="643575"/>
          </a:xfrm>
          <a:prstGeom prst="homePlate">
            <a:avLst/>
          </a:prstGeom>
          <a:gradFill>
            <a:gsLst>
              <a:gs pos="50000">
                <a:schemeClr val="tx1"/>
              </a:gs>
              <a:gs pos="50000">
                <a:schemeClr val="tx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ADB6208F-8B1B-46D9-895C-E7DCBB645480}"/>
              </a:ext>
            </a:extLst>
          </p:cNvPr>
          <p:cNvSpPr txBox="1"/>
          <p:nvPr/>
        </p:nvSpPr>
        <p:spPr>
          <a:xfrm>
            <a:off x="8781702" y="1494015"/>
            <a:ext cx="26197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Ara Değerlendirme</a:t>
            </a:r>
          </a:p>
          <a:p>
            <a:pPr marL="171416" indent="-171416">
              <a:buFont typeface="Arial" panose="020B0604020202020204" pitchFamily="34" charset="0"/>
              <a:buChar char="•"/>
            </a:pPr>
            <a:r>
              <a:rPr lang="tr-TR" sz="1600">
                <a:latin typeface="Times New Roman" panose="02020603050405020304" pitchFamily="18" charset="0"/>
                <a:cs typeface="Times New Roman" panose="02020603050405020304" pitchFamily="18" charset="0"/>
              </a:rPr>
              <a:t>Zorunlu</a:t>
            </a:r>
          </a:p>
          <a:p>
            <a:pPr marL="171416" indent="-171416">
              <a:buFont typeface="Arial" panose="020B0604020202020204" pitchFamily="34" charset="0"/>
              <a:buChar char="•"/>
            </a:pPr>
            <a:r>
              <a:rPr lang="tr-TR" sz="1600">
                <a:latin typeface="Times New Roman" panose="02020603050405020304" pitchFamily="18" charset="0"/>
                <a:cs typeface="Times New Roman" panose="02020603050405020304" pitchFamily="18" charset="0"/>
              </a:rPr>
              <a:t>KAP kapsamında gelişimin değerlendirilmesi</a:t>
            </a:r>
          </a:p>
        </p:txBody>
      </p:sp>
      <p:sp>
        <p:nvSpPr>
          <p:cNvPr id="6" name="Slayt Numarası Yer Tutucusu 1">
            <a:extLst>
              <a:ext uri="{FF2B5EF4-FFF2-40B4-BE49-F238E27FC236}">
                <a16:creationId xmlns:a16="http://schemas.microsoft.com/office/drawing/2014/main" id="{B934F5F9-B99B-A99F-ECBD-C43D0EF800E1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kdörtgen 9"/>
          <p:cNvSpPr/>
          <p:nvPr/>
        </p:nvSpPr>
        <p:spPr>
          <a:xfrm rot="19694821">
            <a:off x="221502" y="1175520"/>
            <a:ext cx="109517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tr-TR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YÜ, 2019</a:t>
            </a:r>
          </a:p>
        </p:txBody>
      </p:sp>
      <p:sp>
        <p:nvSpPr>
          <p:cNvPr id="11" name="Dikdörtgen 10"/>
          <p:cNvSpPr/>
          <p:nvPr/>
        </p:nvSpPr>
        <p:spPr>
          <a:xfrm rot="19721853">
            <a:off x="-62147" y="3680164"/>
            <a:ext cx="187102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tr-TR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YÜ, EKİM- 2022</a:t>
            </a: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ikdörtgen 11"/>
          <p:cNvSpPr/>
          <p:nvPr/>
        </p:nvSpPr>
        <p:spPr>
          <a:xfrm rot="20011546">
            <a:off x="8983681" y="3726010"/>
            <a:ext cx="80021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tr-TR" sz="2400" b="1"/>
          </a:p>
        </p:txBody>
      </p:sp>
      <p:pic>
        <p:nvPicPr>
          <p:cNvPr id="17" name="Resim 16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512006A4-6332-879B-0EA9-40BB755C4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9" name="Resim 18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44BD9EDF-E359-3CC9-07C8-D19B9D9F7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1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animBg="1"/>
      <p:bldP spid="7" grpId="0" animBg="1"/>
      <p:bldP spid="23" grpId="0"/>
      <p:bldP spid="24" grpId="0"/>
      <p:bldP spid="25" grpId="0"/>
      <p:bldP spid="28" grpId="0" animBg="1"/>
      <p:bldP spid="29" grpId="0"/>
      <p:bldP spid="10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Toplumsal Katkı Koordinatörlüğü İletişim 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020908" y="6262565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4" descr="indir (1)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06565" y="1825625"/>
            <a:ext cx="1710690" cy="172910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322130" y="1889760"/>
            <a:ext cx="4042410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tr-TR" altLang="en-US" b="1"/>
              <a:t>Toplumsal Katkı </a:t>
            </a:r>
            <a:r>
              <a:rPr lang="tr-TR" altLang="en-US" b="1" err="1"/>
              <a:t>Kordinatörü</a:t>
            </a:r>
            <a:r>
              <a:rPr lang="tr-TR" altLang="en-US" b="1"/>
              <a:t> </a:t>
            </a:r>
          </a:p>
          <a:p>
            <a:r>
              <a:rPr lang="tr-TR" altLang="en-US"/>
              <a:t>Prof. Dr. Kerime Derya Beydağ</a:t>
            </a:r>
          </a:p>
          <a:p>
            <a:r>
              <a:rPr lang="tr-TR" altLang="en-US"/>
              <a:t>Sağlık Bilimleri Fakültesi</a:t>
            </a:r>
            <a:endParaRPr lang="en-US" altLang="en-US"/>
          </a:p>
          <a:p>
            <a:r>
              <a:rPr lang="tr-TR" altLang="en-US"/>
              <a:t>İletişim: </a:t>
            </a:r>
            <a:r>
              <a:rPr lang="en-US" altLang="en-US"/>
              <a:t>kerime.beydag@yalova.edu.tr</a:t>
            </a:r>
          </a:p>
          <a:p>
            <a:r>
              <a:rPr lang="en-US" altLang="en-US"/>
              <a:t>90 226 8156516 (</a:t>
            </a:r>
            <a:r>
              <a:rPr lang="en-US" altLang="en-US" err="1"/>
              <a:t>Dahili</a:t>
            </a:r>
            <a:r>
              <a:rPr lang="en-US" altLang="en-US"/>
              <a:t>: 6516)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93560" y="3896995"/>
            <a:ext cx="1536065" cy="188214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5322130" y="4352290"/>
            <a:ext cx="4064000" cy="991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tr-TR" altLang="en-US" b="1"/>
              <a:t>Toplumsal Katkı Koordinatör Yardımcısı</a:t>
            </a:r>
            <a:r>
              <a:rPr lang="tr-TR" altLang="en-US"/>
              <a:t> Dr. Öğr. Üyesi Zehra E. Yaşar</a:t>
            </a:r>
          </a:p>
          <a:p>
            <a:r>
              <a:rPr lang="tr-TR" altLang="en-US"/>
              <a:t>İnsan ve Toplum Bilimleri Fakültesi</a:t>
            </a:r>
          </a:p>
          <a:p>
            <a:r>
              <a:rPr lang="tr-TR" altLang="en-US"/>
              <a:t>İletişim: zehra.yasar@yalova.edu.tr</a:t>
            </a:r>
          </a:p>
          <a:p>
            <a:r>
              <a:rPr lang="en-US" altLang="en-US"/>
              <a:t>90 226 8156099 (</a:t>
            </a:r>
            <a:r>
              <a:rPr lang="en-US" altLang="en-US" err="1"/>
              <a:t>Dahili</a:t>
            </a:r>
            <a:r>
              <a:rPr lang="en-US" altLang="en-US"/>
              <a:t>: 6099)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C6242702-B89E-80C3-90FD-A39DF5A9F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3" name="Resim 12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231D6C32-D958-4BBC-BC80-4764D76652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042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Toplumsal Katkı 2024 KİDR Ölçütleri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/>
        <p:txBody>
          <a:bodyPr anchor="ctr">
            <a:noAutofit/>
          </a:bodyPr>
          <a:lstStyle/>
          <a:p>
            <a:pPr marL="0" indent="0" defTabSz="228600">
              <a:lnSpc>
                <a:spcPct val="150000"/>
              </a:lnSpc>
              <a:spcBef>
                <a:spcPts val="0"/>
              </a:spcBef>
              <a:buNone/>
            </a:pPr>
            <a:endParaRPr lang="en-US" altLang="en-US" sz="2000"/>
          </a:p>
          <a:p>
            <a:pPr defTabSz="228600">
              <a:lnSpc>
                <a:spcPct val="150000"/>
              </a:lnSpc>
              <a:spcBef>
                <a:spcPts val="0"/>
              </a:spcBef>
            </a:pPr>
            <a:endParaRPr lang="en-US" altLang="en-US" sz="200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69100302" name="Grafik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688" y="1384935"/>
            <a:ext cx="10421112" cy="530796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CFEC526-EBF6-E929-B2B3-C22B3C600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5EB1AC3A-284B-4C9D-D63B-A36C776E3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023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Neler Yaptık?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982608" y="1410612"/>
            <a:ext cx="10685136" cy="3799489"/>
          </a:xfrm>
        </p:spPr>
        <p:txBody>
          <a:bodyPr anchor="ctr">
            <a:noAutofit/>
          </a:bodyPr>
          <a:lstStyle/>
          <a:p>
            <a:pPr defTabSz="228600">
              <a:lnSpc>
                <a:spcPct val="150000"/>
              </a:lnSpc>
              <a:spcBef>
                <a:spcPts val="0"/>
              </a:spcBef>
            </a:pPr>
            <a:endParaRPr lang="tr-TR" sz="330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algn="just" defTabSz="228600">
              <a:lnSpc>
                <a:spcPct val="150000"/>
              </a:lnSpc>
              <a:spcBef>
                <a:spcPts val="0"/>
              </a:spcBef>
            </a:pPr>
            <a:r>
              <a:rPr lang="tr-TR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Her hafta pazartesi günü gerçekleşen Kalite ve Akreditasyon toplantılarına katıldık. </a:t>
            </a:r>
          </a:p>
          <a:p>
            <a:pPr algn="just" defTabSz="228600">
              <a:lnSpc>
                <a:spcPct val="150000"/>
              </a:lnSpc>
              <a:spcBef>
                <a:spcPts val="0"/>
              </a:spcBef>
            </a:pP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Üniversitenin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stratejik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planı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hedefleri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doğrultusund</a:t>
            </a:r>
            <a:r>
              <a:rPr lang="tr-TR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tr-TR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Toplumsal Katkı Koordinatörlüğü Yönergesini yazdık, Üniversite Senatosu’ndan onay aldık. </a:t>
            </a:r>
          </a:p>
          <a:p>
            <a:pPr algn="just" defTabSz="228600">
              <a:lnSpc>
                <a:spcPct val="150000"/>
              </a:lnSpc>
              <a:spcBef>
                <a:spcPts val="0"/>
              </a:spcBef>
            </a:pPr>
            <a:r>
              <a:rPr lang="tr-TR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Toplumsal Katkı açısından iç değerlendirme çalışmalarımıza başlayarak, yol haritamızı belirledik.</a:t>
            </a:r>
          </a:p>
          <a:p>
            <a:pPr algn="just" defTabSz="228600">
              <a:lnSpc>
                <a:spcPct val="150000"/>
              </a:lnSpc>
              <a:spcBef>
                <a:spcPts val="0"/>
              </a:spcBef>
            </a:pPr>
            <a:r>
              <a:rPr lang="tr-TR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Toplumsal Katkı Politikaları üzerinde çalışmaya başladık. </a:t>
            </a:r>
          </a:p>
          <a:p>
            <a:pPr marL="0" indent="0" defTabSz="228600">
              <a:lnSpc>
                <a:spcPct val="150000"/>
              </a:lnSpc>
              <a:spcBef>
                <a:spcPts val="0"/>
              </a:spcBef>
              <a:buNone/>
            </a:pPr>
            <a:endParaRPr lang="tr-TR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4136A9C-692A-4857-DE23-25F379E36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DF79FD8B-DEEE-08E6-74F1-0A72F14C1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40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2025 Hedef ve Planlarımız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982608" y="1674972"/>
            <a:ext cx="10785720" cy="3799489"/>
          </a:xfrm>
        </p:spPr>
        <p:txBody>
          <a:bodyPr anchor="ctr">
            <a:noAutofit/>
          </a:bodyPr>
          <a:lstStyle/>
          <a:p>
            <a:pPr defTabSz="228600">
              <a:lnSpc>
                <a:spcPct val="150000"/>
              </a:lnSpc>
              <a:spcBef>
                <a:spcPts val="0"/>
              </a:spcBef>
            </a:pPr>
            <a:r>
              <a:rPr lang="tr-TR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KİDR Raporunun hazırlanması</a:t>
            </a:r>
          </a:p>
          <a:p>
            <a:pPr defTabSz="228600">
              <a:lnSpc>
                <a:spcPct val="150000"/>
              </a:lnSpc>
              <a:spcBef>
                <a:spcPts val="0"/>
              </a:spcBef>
            </a:pPr>
            <a:r>
              <a:rPr lang="tr-TR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Akademik Birimler ve Araştırma Merkezlerinin faaliyetlerini koordine ederek süreç ve prosedürler geliştirmek.</a:t>
            </a:r>
          </a:p>
          <a:p>
            <a:pPr defTabSz="228600">
              <a:lnSpc>
                <a:spcPct val="150000"/>
              </a:lnSpc>
              <a:spcBef>
                <a:spcPts val="0"/>
              </a:spcBef>
            </a:pPr>
            <a:r>
              <a:rPr lang="tr-TR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Dezavantajlı gruplara yönelik projeleri koordine etmek</a:t>
            </a:r>
          </a:p>
          <a:p>
            <a:pPr defTabSz="228600">
              <a:lnSpc>
                <a:spcPct val="150000"/>
              </a:lnSpc>
              <a:spcBef>
                <a:spcPts val="0"/>
              </a:spcBef>
            </a:pPr>
            <a:endParaRPr lang="tr-TR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0625338-CB6C-59F3-0F77-F98047CAF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926F2924-1538-61DF-1173-EFA0647C7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341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3EEC-3755-E62B-B7C9-6B8D8ECC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>
            <a:extLst>
              <a:ext uri="{FF2B5EF4-FFF2-40B4-BE49-F238E27FC236}">
                <a16:creationId xmlns:a16="http://schemas.microsoft.com/office/drawing/2014/main" id="{0A218B0E-1E4C-7665-08C4-CC7B4264076C}"/>
              </a:ext>
            </a:extLst>
          </p:cNvPr>
          <p:cNvSpPr txBox="1">
            <a:spLocks/>
          </p:cNvSpPr>
          <p:nvPr/>
        </p:nvSpPr>
        <p:spPr bwMode="gray">
          <a:xfrm>
            <a:off x="1566104" y="3066152"/>
            <a:ext cx="9438288" cy="1741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endParaRPr lang="tr-TR" sz="8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BB8A3710-A6E5-F3E7-03DE-FFAFB9F8386E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46CF3B19-85C3-925E-D344-BCFC3A686D05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FEC43B3-B8EE-DD69-C2E7-136B1F1D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CED91216-34DA-DAF1-F447-0E3AB79AF981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033EAE1-AC1A-910E-737C-0BA9C45D6D2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428EC27B-DB7C-14F6-FF52-5EA1CF1654B9}"/>
              </a:ext>
            </a:extLst>
          </p:cNvPr>
          <p:cNvSpPr txBox="1">
            <a:spLocks/>
          </p:cNvSpPr>
          <p:nvPr/>
        </p:nvSpPr>
        <p:spPr bwMode="gray">
          <a:xfrm>
            <a:off x="1681656" y="5225915"/>
            <a:ext cx="9438288" cy="1338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b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Toplumsal Katkı Koordinatörlüğü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  <a:hlinkClick r:id="rId4"/>
              </a:rPr>
              <a:t>kalite@yalova.edu.tr</a:t>
            </a: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b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Aralık/2024</a:t>
            </a:r>
            <a:endParaRPr lang="tr-TR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145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B8ACC1-A682-4C2A-981B-FC8C81F8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5124894"/>
            <a:ext cx="8825658" cy="1104862"/>
          </a:xfrm>
        </p:spPr>
        <p:txBody>
          <a:bodyPr anchor="ctr">
            <a:normAutofit/>
          </a:bodyPr>
          <a:lstStyle/>
          <a:p>
            <a:pPr algn="ctr"/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Aralık 2024</a:t>
            </a:r>
            <a:b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Yalova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BC4CD07F-4645-41EE-9C45-E0A43C70ABCB}"/>
              </a:ext>
            </a:extLst>
          </p:cNvPr>
          <p:cNvSpPr txBox="1">
            <a:spLocks/>
          </p:cNvSpPr>
          <p:nvPr/>
        </p:nvSpPr>
        <p:spPr bwMode="gray">
          <a:xfrm>
            <a:off x="1634360" y="3439719"/>
            <a:ext cx="9438288" cy="1882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40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AR-GE</a:t>
            </a:r>
            <a:r>
              <a:rPr kumimoji="0" lang="tr-TR" sz="4000" b="1" i="0" u="none" strike="noStrike" kern="1200" cap="none" spc="0" normalizeH="0" baseline="0" noProof="0">
                <a:ln>
                  <a:noFill/>
                </a:ln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 KOORDİNATÖRLÜĞÜ</a:t>
            </a:r>
            <a:endParaRPr lang="tr-TR" sz="4000" b="1" i="0" u="none" strike="noStrike" kern="1200" cap="none" spc="0" baseline="0" noProof="0">
              <a:solidFill>
                <a:srgbClr val="A90A2E"/>
              </a:solidFill>
              <a:latin typeface="Times New Roman"/>
              <a:cs typeface="Times New Roman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04/2024 </a:t>
            </a:r>
            <a:r>
              <a:rPr lang="tr-T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Akreditasyon Çalışmaları Toplantısı</a:t>
            </a:r>
            <a:endParaRPr lang="tr-TR" sz="4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6D00DA02-7917-8E1A-D051-E37C3ECE8DCB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E02646CA-F3D7-A91C-29D9-E813E6E90DB4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91CFC9-3B14-7882-344E-35EBC617F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AC93F825-0646-927F-39A1-594F7D1A5167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2082D0D5-E1EC-212C-9152-4286C4828AE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87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-1161894" y="3356174"/>
            <a:ext cx="4657809" cy="2345842"/>
          </a:xfrm>
          <a:custGeom>
            <a:avLst/>
            <a:gdLst/>
            <a:ahLst/>
            <a:cxnLst/>
            <a:rect l="l" t="t" r="r" b="b"/>
            <a:pathLst>
              <a:path w="6986714" h="3518763">
                <a:moveTo>
                  <a:pt x="0" y="0"/>
                </a:moveTo>
                <a:lnTo>
                  <a:pt x="6986715" y="0"/>
                </a:lnTo>
                <a:lnTo>
                  <a:pt x="6986715" y="3518764"/>
                </a:lnTo>
                <a:lnTo>
                  <a:pt x="0" y="3518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2339890"/>
            <a:ext cx="10795175" cy="1166584"/>
            <a:chOff x="0" y="0"/>
            <a:chExt cx="21590349" cy="2333168"/>
          </a:xfrm>
        </p:grpSpPr>
        <p:grpSp>
          <p:nvGrpSpPr>
            <p:cNvPr id="8" name="Group 8"/>
            <p:cNvGrpSpPr/>
            <p:nvPr/>
          </p:nvGrpSpPr>
          <p:grpSpPr>
            <a:xfrm>
              <a:off x="6496132" y="0"/>
              <a:ext cx="15094217" cy="2333168"/>
              <a:chOff x="0" y="0"/>
              <a:chExt cx="12381739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38174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2381740" h="1913890">
                    <a:moveTo>
                      <a:pt x="12257279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257279" y="0"/>
                    </a:lnTo>
                    <a:cubicBezTo>
                      <a:pt x="12325859" y="0"/>
                      <a:pt x="12381740" y="55880"/>
                      <a:pt x="12381740" y="124460"/>
                    </a:cubicBezTo>
                    <a:lnTo>
                      <a:pt x="12381740" y="1789430"/>
                    </a:lnTo>
                    <a:cubicBezTo>
                      <a:pt x="12381740" y="1858010"/>
                      <a:pt x="12325859" y="1913890"/>
                      <a:pt x="12257279" y="1913890"/>
                    </a:cubicBezTo>
                    <a:close/>
                  </a:path>
                </a:pathLst>
              </a:custGeom>
              <a:solidFill>
                <a:srgbClr val="3F5573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3692483" y="-3389108"/>
              <a:ext cx="1726417" cy="9111383"/>
              <a:chOff x="0" y="0"/>
              <a:chExt cx="3130550" cy="1652186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130550" cy="16521867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16521867">
                    <a:moveTo>
                      <a:pt x="0" y="1123950"/>
                    </a:moveTo>
                    <a:lnTo>
                      <a:pt x="0" y="16521867"/>
                    </a:lnTo>
                    <a:lnTo>
                      <a:pt x="3130550" y="16521867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364564" y="55070"/>
              <a:ext cx="12171511" cy="22141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2239"/>
                </a:lnSpc>
              </a:pP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Üniversitede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bulunan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-Ge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ile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ilgili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iç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paydaşları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üniversitenin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ihtiyaçları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doğrultusunda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yapılandırmak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yönlendirmek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daha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verimli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çalışmaları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için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zemin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hazırlamak</a:t>
              </a:r>
              <a:endParaRPr lang="en-US" sz="1550" b="1" err="1">
                <a:solidFill>
                  <a:srgbClr val="FFFFFF"/>
                </a:solidFill>
                <a:latin typeface="Montserrat"/>
                <a:ea typeface="Montserrat"/>
                <a:cs typeface="Montserrat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520384" y="897262"/>
              <a:ext cx="4907236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127"/>
                </a:lnSpc>
              </a:pPr>
              <a:r>
                <a:rPr lang="en-US" sz="1850" b="1">
                  <a:solidFill>
                    <a:srgbClr val="C43B5A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01 - </a:t>
              </a:r>
              <a:r>
                <a:rPr lang="en-US" sz="1850" b="1" err="1">
                  <a:solidFill>
                    <a:srgbClr val="C43B5A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Yönlendirme</a:t>
              </a:r>
              <a:endParaRPr lang="en-US" sz="1850" b="1">
                <a:solidFill>
                  <a:srgbClr val="C43B5A"/>
                </a:solidFill>
                <a:latin typeface="Montserrat Classic"/>
                <a:ea typeface="Montserrat Classic"/>
                <a:cs typeface="Montserrat Classic"/>
              </a:endParaRPr>
            </a:p>
            <a:p>
              <a:pPr defTabSz="609630">
                <a:lnSpc>
                  <a:spcPts val="1520"/>
                </a:lnSpc>
              </a:pPr>
              <a:r>
                <a:rPr lang="en-US" sz="1300" b="1">
                  <a:solidFill>
                    <a:srgbClr val="C43B5A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(</a:t>
              </a:r>
              <a:r>
                <a:rPr lang="en-US" sz="1300" b="1" err="1">
                  <a:solidFill>
                    <a:srgbClr val="C43B5A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iç</a:t>
              </a:r>
              <a:r>
                <a:rPr lang="en-US" sz="1300" b="1">
                  <a:solidFill>
                    <a:srgbClr val="C43B5A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1300" b="1" err="1">
                  <a:solidFill>
                    <a:srgbClr val="C43B5A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paydaşlar</a:t>
              </a:r>
              <a:r>
                <a:rPr lang="en-US" sz="1300" b="1">
                  <a:solidFill>
                    <a:srgbClr val="C43B5A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)</a:t>
              </a:r>
              <a:endParaRPr lang="en-US" sz="1300" b="1">
                <a:solidFill>
                  <a:srgbClr val="C43B5A"/>
                </a:solidFill>
                <a:latin typeface="Montserrat Classic"/>
                <a:ea typeface="Montserrat Classic"/>
                <a:cs typeface="Montserrat Classic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3803457"/>
            <a:ext cx="9844889" cy="1166584"/>
            <a:chOff x="0" y="0"/>
            <a:chExt cx="19689777" cy="2333168"/>
          </a:xfrm>
        </p:grpSpPr>
        <p:grpSp>
          <p:nvGrpSpPr>
            <p:cNvPr id="15" name="Group 15"/>
            <p:cNvGrpSpPr/>
            <p:nvPr/>
          </p:nvGrpSpPr>
          <p:grpSpPr>
            <a:xfrm>
              <a:off x="6496132" y="0"/>
              <a:ext cx="13193645" cy="2333168"/>
              <a:chOff x="0" y="0"/>
              <a:chExt cx="10822706" cy="19138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82270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0822706" h="1913890">
                    <a:moveTo>
                      <a:pt x="10698245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698245" y="0"/>
                    </a:lnTo>
                    <a:cubicBezTo>
                      <a:pt x="10766826" y="0"/>
                      <a:pt x="10822706" y="55880"/>
                      <a:pt x="10822706" y="124460"/>
                    </a:cubicBezTo>
                    <a:lnTo>
                      <a:pt x="10822706" y="1789430"/>
                    </a:lnTo>
                    <a:cubicBezTo>
                      <a:pt x="10822706" y="1858010"/>
                      <a:pt x="10766826" y="1913890"/>
                      <a:pt x="10698245" y="1913890"/>
                    </a:cubicBezTo>
                    <a:close/>
                  </a:path>
                </a:pathLst>
              </a:custGeom>
              <a:solidFill>
                <a:srgbClr val="43B4BE">
                  <a:alpha val="80000"/>
                </a:srgbClr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3692483" y="-3389108"/>
              <a:ext cx="1726417" cy="9111383"/>
              <a:chOff x="0" y="0"/>
              <a:chExt cx="3130550" cy="165218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30550" cy="16521867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16521867">
                    <a:moveTo>
                      <a:pt x="0" y="1123950"/>
                    </a:moveTo>
                    <a:lnTo>
                      <a:pt x="0" y="16521867"/>
                    </a:lnTo>
                    <a:lnTo>
                      <a:pt x="3130550" y="16521867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337828" y="623088"/>
              <a:ext cx="8065824" cy="1088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39"/>
                </a:lnSpc>
              </a:pP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Üniversitede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-Ge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ile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ilgili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birimler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arası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koordinasyon</a:t>
              </a:r>
              <a:r>
                <a:rPr lang="en-US" sz="155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55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sağlamak</a:t>
              </a:r>
              <a:endParaRPr lang="en-US" sz="1550" b="1" err="1">
                <a:solidFill>
                  <a:srgbClr val="FFFFFF"/>
                </a:solidFill>
                <a:latin typeface="Montserrat"/>
                <a:ea typeface="Montserrat"/>
                <a:cs typeface="Montserrat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520384" y="917476"/>
              <a:ext cx="4907236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127"/>
                </a:lnSpc>
              </a:pPr>
              <a:r>
                <a:rPr lang="en-US" sz="1850" b="1">
                  <a:solidFill>
                    <a:srgbClr val="C43B5A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02 - </a:t>
              </a:r>
              <a:r>
                <a:rPr lang="en-US" sz="1850" b="1" err="1">
                  <a:solidFill>
                    <a:srgbClr val="C43B5A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Koordinasyon</a:t>
              </a:r>
              <a:endParaRPr lang="en-US" sz="1850" b="1" err="1">
                <a:solidFill>
                  <a:srgbClr val="C43B5A"/>
                </a:solidFill>
                <a:latin typeface="Montserrat Classic"/>
                <a:ea typeface="Montserrat Classic"/>
                <a:cs typeface="Montserrat Classic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0" y="5267024"/>
            <a:ext cx="8963298" cy="1166584"/>
            <a:chOff x="0" y="0"/>
            <a:chExt cx="17926595" cy="2333168"/>
          </a:xfrm>
        </p:grpSpPr>
        <p:grpSp>
          <p:nvGrpSpPr>
            <p:cNvPr id="22" name="Group 22"/>
            <p:cNvGrpSpPr/>
            <p:nvPr/>
          </p:nvGrpSpPr>
          <p:grpSpPr>
            <a:xfrm>
              <a:off x="6496132" y="0"/>
              <a:ext cx="11430463" cy="2333168"/>
              <a:chOff x="0" y="0"/>
              <a:chExt cx="9376373" cy="191389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376373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376373" h="1913890">
                    <a:moveTo>
                      <a:pt x="9251913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251914" y="0"/>
                    </a:lnTo>
                    <a:cubicBezTo>
                      <a:pt x="9320493" y="0"/>
                      <a:pt x="9376373" y="55880"/>
                      <a:pt x="9376373" y="124460"/>
                    </a:cubicBezTo>
                    <a:lnTo>
                      <a:pt x="9376373" y="1789430"/>
                    </a:lnTo>
                    <a:cubicBezTo>
                      <a:pt x="9376373" y="1858010"/>
                      <a:pt x="9320493" y="1913890"/>
                      <a:pt x="9251914" y="1913890"/>
                    </a:cubicBezTo>
                    <a:close/>
                  </a:path>
                </a:pathLst>
              </a:custGeom>
              <a:solidFill>
                <a:srgbClr val="8DCBDA">
                  <a:alpha val="80000"/>
                </a:srgbClr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5400000">
              <a:off x="3692483" y="-3389108"/>
              <a:ext cx="1726417" cy="9111383"/>
              <a:chOff x="0" y="0"/>
              <a:chExt cx="3130550" cy="1652186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130550" cy="16521867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16521867">
                    <a:moveTo>
                      <a:pt x="0" y="1123950"/>
                    </a:moveTo>
                    <a:lnTo>
                      <a:pt x="0" y="16521867"/>
                    </a:lnTo>
                    <a:lnTo>
                      <a:pt x="3130550" y="16521867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9337825" y="173444"/>
              <a:ext cx="7766962" cy="2012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960"/>
                </a:lnSpc>
              </a:pP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Üniversitede</a:t>
              </a:r>
              <a:r>
                <a:rPr lang="en-US" sz="14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bulunan</a:t>
              </a:r>
              <a:r>
                <a:rPr lang="en-US" sz="14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</a:t>
              </a:r>
              <a:r>
                <a:rPr lang="en-US" sz="14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-Ge </a:t>
              </a: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ile</a:t>
              </a:r>
              <a:r>
                <a:rPr lang="en-US" sz="14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ilgili</a:t>
              </a:r>
              <a:r>
                <a:rPr lang="en-US" sz="14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birimlerin</a:t>
              </a:r>
              <a:r>
                <a:rPr lang="en-US" sz="14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talepleri</a:t>
              </a:r>
              <a:r>
                <a:rPr lang="en-US" sz="14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görevlendirmeleri</a:t>
              </a:r>
              <a:r>
                <a:rPr lang="en-US" sz="14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vb. </a:t>
              </a: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Konularda</a:t>
              </a:r>
              <a:r>
                <a:rPr lang="en-US" sz="14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rektörlüğe</a:t>
              </a:r>
              <a:r>
                <a:rPr lang="en-US" sz="14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danışmanlık</a:t>
              </a:r>
              <a:r>
                <a:rPr lang="en-US" sz="14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400" b="1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sağlamak</a:t>
              </a:r>
              <a:endParaRPr lang="en-US" sz="1400" b="1" err="1">
                <a:solidFill>
                  <a:srgbClr val="FFFFFF"/>
                </a:solidFill>
                <a:latin typeface="Montserrat"/>
                <a:ea typeface="Montserrat"/>
                <a:cs typeface="Montserrat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520382" y="897262"/>
              <a:ext cx="4907236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127"/>
                </a:lnSpc>
              </a:pPr>
              <a:r>
                <a:rPr lang="en-US" sz="1850" b="1">
                  <a:solidFill>
                    <a:srgbClr val="CF2A5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03 - </a:t>
              </a:r>
              <a:r>
                <a:rPr lang="en-US" sz="1850" b="1" err="1">
                  <a:solidFill>
                    <a:srgbClr val="CF2A5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Danışmanlık</a:t>
              </a:r>
              <a:endParaRPr lang="en-US" sz="1850" b="1" err="1">
                <a:solidFill>
                  <a:srgbClr val="CF2A50"/>
                </a:solidFill>
                <a:latin typeface="Montserrat Classic"/>
                <a:ea typeface="Montserrat Classic"/>
                <a:cs typeface="Montserrat Classic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33653" y="1757806"/>
            <a:ext cx="12058347" cy="572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283"/>
              </a:lnSpc>
            </a:pPr>
            <a:r>
              <a:rPr lang="tr-TR" sz="1650" b="1" spc="128">
                <a:latin typeface="Montserrat Classic"/>
                <a:ea typeface="Montserrat Classic"/>
                <a:cs typeface="Montserrat Classic"/>
                <a:sym typeface="Montserrat Classic"/>
              </a:rPr>
              <a:t>Nisan 2024’de kurulan Ar-</a:t>
            </a:r>
            <a:r>
              <a:rPr lang="tr-TR" sz="1650" b="1" spc="128" err="1">
                <a:latin typeface="Montserrat Classic"/>
                <a:ea typeface="Montserrat Classic"/>
                <a:cs typeface="Montserrat Classic"/>
                <a:sym typeface="Montserrat Classic"/>
              </a:rPr>
              <a:t>Ge</a:t>
            </a:r>
            <a:r>
              <a:rPr lang="tr-TR" sz="1650" b="1" spc="128">
                <a:latin typeface="Montserrat Classic"/>
                <a:ea typeface="Montserrat Classic"/>
                <a:cs typeface="Montserrat Classic"/>
                <a:sym typeface="Montserrat Classic"/>
              </a:rPr>
              <a:t> Koordinatörlüğü üniversite bünyesinde bulunan Ar-</a:t>
            </a:r>
            <a:r>
              <a:rPr lang="tr-TR" sz="1650" b="1" spc="128" err="1">
                <a:latin typeface="Montserrat Classic"/>
                <a:ea typeface="Montserrat Classic"/>
                <a:cs typeface="Montserrat Classic"/>
                <a:sym typeface="Montserrat Classic"/>
              </a:rPr>
              <a:t>Ge</a:t>
            </a:r>
            <a:r>
              <a:rPr lang="tr-TR" sz="1650" b="1" spc="128">
                <a:latin typeface="Montserrat Classic"/>
                <a:ea typeface="Montserrat Classic"/>
                <a:cs typeface="Montserrat Classic"/>
                <a:sym typeface="Montserrat Classic"/>
              </a:rPr>
              <a:t> ile ilgili birimler için 3 temel hizmet verir;</a:t>
            </a:r>
            <a:endParaRPr lang="tr-TR" sz="1650" b="1" spc="128">
              <a:latin typeface="Montserrat Classic"/>
              <a:ea typeface="Montserrat Classic"/>
              <a:cs typeface="Montserrat Classic"/>
            </a:endParaRPr>
          </a:p>
        </p:txBody>
      </p:sp>
      <p:sp>
        <p:nvSpPr>
          <p:cNvPr id="41" name="TextBox 88">
            <a:extLst>
              <a:ext uri="{FF2B5EF4-FFF2-40B4-BE49-F238E27FC236}">
                <a16:creationId xmlns:a16="http://schemas.microsoft.com/office/drawing/2014/main" id="{26B8A15E-BAB3-4265-58D8-C6C6C1A0AFA9}"/>
              </a:ext>
            </a:extLst>
          </p:cNvPr>
          <p:cNvSpPr txBox="1"/>
          <p:nvPr/>
        </p:nvSpPr>
        <p:spPr>
          <a:xfrm>
            <a:off x="520111" y="1084774"/>
            <a:ext cx="5417803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934"/>
              </a:lnSpc>
            </a:pPr>
            <a:r>
              <a:rPr lang="tr-TR" sz="2000" b="1" spc="600">
                <a:solidFill>
                  <a:srgbClr val="C00000"/>
                </a:solidFill>
                <a:latin typeface="Mistral" panose="03090702030407020403" pitchFamily="66" charset="0"/>
                <a:ea typeface="Montserrat Classic"/>
                <a:cs typeface="Montserrat Classic"/>
                <a:sym typeface="Montserrat Classic"/>
              </a:rPr>
              <a:t>KOORDİNATÖRLÜĞÜN AMACI</a:t>
            </a:r>
            <a:endParaRPr lang="en-US" sz="2000" b="1" spc="600">
              <a:solidFill>
                <a:srgbClr val="C00000"/>
              </a:solidFill>
              <a:latin typeface="Mistral" panose="03090702030407020403" pitchFamily="66" charset="0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76" name="Freeform 10">
            <a:extLst>
              <a:ext uri="{FF2B5EF4-FFF2-40B4-BE49-F238E27FC236}">
                <a16:creationId xmlns:a16="http://schemas.microsoft.com/office/drawing/2014/main" id="{A0F3E1E9-63AA-4D80-B9EC-44E78A93F237}"/>
              </a:ext>
            </a:extLst>
          </p:cNvPr>
          <p:cNvSpPr/>
          <p:nvPr/>
        </p:nvSpPr>
        <p:spPr>
          <a:xfrm rot="-10800000">
            <a:off x="11141782" y="0"/>
            <a:ext cx="1050218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5728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8" name="Resim 77" descr="metin, yazı tipi, beyaz, çizgi içeren bir resim&#10;&#10;Açıklama otomatik olarak oluşturuldu">
            <a:extLst>
              <a:ext uri="{FF2B5EF4-FFF2-40B4-BE49-F238E27FC236}">
                <a16:creationId xmlns:a16="http://schemas.microsoft.com/office/drawing/2014/main" id="{E91C7AAC-7054-B4E4-D73A-0F76DF8090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" y="83623"/>
            <a:ext cx="4684141" cy="903259"/>
          </a:xfrm>
          <a:prstGeom prst="rect">
            <a:avLst/>
          </a:prstGeom>
        </p:spPr>
      </p:pic>
      <p:grpSp>
        <p:nvGrpSpPr>
          <p:cNvPr id="119" name="Grup 118">
            <a:extLst>
              <a:ext uri="{FF2B5EF4-FFF2-40B4-BE49-F238E27FC236}">
                <a16:creationId xmlns:a16="http://schemas.microsoft.com/office/drawing/2014/main" id="{7524B122-8611-6069-6CD6-44FED281412C}"/>
              </a:ext>
            </a:extLst>
          </p:cNvPr>
          <p:cNvGrpSpPr/>
          <p:nvPr/>
        </p:nvGrpSpPr>
        <p:grpSpPr>
          <a:xfrm>
            <a:off x="133653" y="1091465"/>
            <a:ext cx="4237513" cy="656648"/>
            <a:chOff x="92873" y="1077458"/>
            <a:chExt cx="4237513" cy="656648"/>
          </a:xfrm>
          <a:solidFill>
            <a:srgbClr val="BE4B65"/>
          </a:solidFill>
        </p:grpSpPr>
        <p:grpSp>
          <p:nvGrpSpPr>
            <p:cNvPr id="120" name="Grup 119">
              <a:extLst>
                <a:ext uri="{FF2B5EF4-FFF2-40B4-BE49-F238E27FC236}">
                  <a16:creationId xmlns:a16="http://schemas.microsoft.com/office/drawing/2014/main" id="{72978D3E-E409-1C1F-2458-6E704F0D14C4}"/>
                </a:ext>
              </a:extLst>
            </p:cNvPr>
            <p:cNvGrpSpPr/>
            <p:nvPr/>
          </p:nvGrpSpPr>
          <p:grpSpPr>
            <a:xfrm>
              <a:off x="92873" y="1398755"/>
              <a:ext cx="2951560" cy="101931"/>
              <a:chOff x="107152" y="672935"/>
              <a:chExt cx="2951560" cy="101931"/>
            </a:xfrm>
            <a:grpFill/>
          </p:grpSpPr>
          <p:grpSp>
            <p:nvGrpSpPr>
              <p:cNvPr id="137" name="Group 77">
                <a:extLst>
                  <a:ext uri="{FF2B5EF4-FFF2-40B4-BE49-F238E27FC236}">
                    <a16:creationId xmlns:a16="http://schemas.microsoft.com/office/drawing/2014/main" id="{6190BF08-C5C6-0F73-3E4A-0E867614AFCD}"/>
                  </a:ext>
                </a:extLst>
              </p:cNvPr>
              <p:cNvGrpSpPr/>
              <p:nvPr/>
            </p:nvGrpSpPr>
            <p:grpSpPr>
              <a:xfrm rot="5400000">
                <a:off x="1282887" y="440843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57" name="Freeform 78">
                  <a:extLst>
                    <a:ext uri="{FF2B5EF4-FFF2-40B4-BE49-F238E27FC236}">
                      <a16:creationId xmlns:a16="http://schemas.microsoft.com/office/drawing/2014/main" id="{ABC708AE-6F82-0093-7CA0-1A5A7AE6A9CC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38" name="Grup 137">
                <a:extLst>
                  <a:ext uri="{FF2B5EF4-FFF2-40B4-BE49-F238E27FC236}">
                    <a16:creationId xmlns:a16="http://schemas.microsoft.com/office/drawing/2014/main" id="{57F4E8E5-D265-5DD0-BC49-88EF953482BA}"/>
                  </a:ext>
                </a:extLst>
              </p:cNvPr>
              <p:cNvGrpSpPr/>
              <p:nvPr/>
            </p:nvGrpSpPr>
            <p:grpSpPr>
              <a:xfrm>
                <a:off x="107152" y="680251"/>
                <a:ext cx="2951560" cy="94615"/>
                <a:chOff x="67429" y="148989"/>
                <a:chExt cx="2951560" cy="94615"/>
              </a:xfrm>
              <a:grpFill/>
            </p:grpSpPr>
            <p:grpSp>
              <p:nvGrpSpPr>
                <p:cNvPr id="139" name="Group 67">
                  <a:extLst>
                    <a:ext uri="{FF2B5EF4-FFF2-40B4-BE49-F238E27FC236}">
                      <a16:creationId xmlns:a16="http://schemas.microsoft.com/office/drawing/2014/main" id="{994B07C9-D460-06AA-F97E-F9CE96E388EE}"/>
                    </a:ext>
                  </a:extLst>
                </p:cNvPr>
                <p:cNvGrpSpPr/>
                <p:nvPr/>
              </p:nvGrpSpPr>
              <p:grpSpPr>
                <a:xfrm rot="5400000">
                  <a:off x="2698631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56" name="Freeform 68">
                    <a:extLst>
                      <a:ext uri="{FF2B5EF4-FFF2-40B4-BE49-F238E27FC236}">
                        <a16:creationId xmlns:a16="http://schemas.microsoft.com/office/drawing/2014/main" id="{D2D4F410-5F30-1C4A-A596-DC0B008566A1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40" name="Group 69">
                  <a:extLst>
                    <a:ext uri="{FF2B5EF4-FFF2-40B4-BE49-F238E27FC236}">
                      <a16:creationId xmlns:a16="http://schemas.microsoft.com/office/drawing/2014/main" id="{CC0A88D2-C3C2-5CED-D7FB-8E4F070366CE}"/>
                    </a:ext>
                  </a:extLst>
                </p:cNvPr>
                <p:cNvGrpSpPr/>
                <p:nvPr/>
              </p:nvGrpSpPr>
              <p:grpSpPr>
                <a:xfrm rot="5400000">
                  <a:off x="247565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55" name="Freeform 70">
                    <a:extLst>
                      <a:ext uri="{FF2B5EF4-FFF2-40B4-BE49-F238E27FC236}">
                        <a16:creationId xmlns:a16="http://schemas.microsoft.com/office/drawing/2014/main" id="{F85CF78B-5EDE-3B83-DC3A-FC987F6026FB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41" name="Group 71">
                  <a:extLst>
                    <a:ext uri="{FF2B5EF4-FFF2-40B4-BE49-F238E27FC236}">
                      <a16:creationId xmlns:a16="http://schemas.microsoft.com/office/drawing/2014/main" id="{8F2B36D8-2B5B-2FB1-9194-391ADB72DB0D}"/>
                    </a:ext>
                  </a:extLst>
                </p:cNvPr>
                <p:cNvGrpSpPr/>
                <p:nvPr/>
              </p:nvGrpSpPr>
              <p:grpSpPr>
                <a:xfrm rot="5400000">
                  <a:off x="217511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54" name="Freeform 72">
                    <a:extLst>
                      <a:ext uri="{FF2B5EF4-FFF2-40B4-BE49-F238E27FC236}">
                        <a16:creationId xmlns:a16="http://schemas.microsoft.com/office/drawing/2014/main" id="{1CC55612-173A-2EA0-EA56-BD07B7D7565C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42" name="Group 73">
                  <a:extLst>
                    <a:ext uri="{FF2B5EF4-FFF2-40B4-BE49-F238E27FC236}">
                      <a16:creationId xmlns:a16="http://schemas.microsoft.com/office/drawing/2014/main" id="{05445195-30B8-489D-586D-7E89650D0C75}"/>
                    </a:ext>
                  </a:extLst>
                </p:cNvPr>
                <p:cNvGrpSpPr/>
                <p:nvPr/>
              </p:nvGrpSpPr>
              <p:grpSpPr>
                <a:xfrm rot="5400000">
                  <a:off x="1952144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53" name="Freeform 74">
                    <a:extLst>
                      <a:ext uri="{FF2B5EF4-FFF2-40B4-BE49-F238E27FC236}">
                        <a16:creationId xmlns:a16="http://schemas.microsoft.com/office/drawing/2014/main" id="{38210E3F-2C86-F1A9-9A20-D6E560DA9122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43" name="Group 75">
                  <a:extLst>
                    <a:ext uri="{FF2B5EF4-FFF2-40B4-BE49-F238E27FC236}">
                      <a16:creationId xmlns:a16="http://schemas.microsoft.com/office/drawing/2014/main" id="{5F1741BE-87C7-2A70-F577-756410D46E17}"/>
                    </a:ext>
                  </a:extLst>
                </p:cNvPr>
                <p:cNvGrpSpPr/>
                <p:nvPr/>
              </p:nvGrpSpPr>
              <p:grpSpPr>
                <a:xfrm rot="5400000">
                  <a:off x="1560497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52" name="Freeform 76">
                    <a:extLst>
                      <a:ext uri="{FF2B5EF4-FFF2-40B4-BE49-F238E27FC236}">
                        <a16:creationId xmlns:a16="http://schemas.microsoft.com/office/drawing/2014/main" id="{68CA5272-C5F2-D480-B624-CC11B22EDAF7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44" name="Group 79">
                  <a:extLst>
                    <a:ext uri="{FF2B5EF4-FFF2-40B4-BE49-F238E27FC236}">
                      <a16:creationId xmlns:a16="http://schemas.microsoft.com/office/drawing/2014/main" id="{4EBE812A-46EE-AE5C-2AEF-06CEDF6D600F}"/>
                    </a:ext>
                  </a:extLst>
                </p:cNvPr>
                <p:cNvGrpSpPr/>
                <p:nvPr/>
              </p:nvGrpSpPr>
              <p:grpSpPr>
                <a:xfrm rot="5400000">
                  <a:off x="910206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51" name="Freeform 80">
                    <a:extLst>
                      <a:ext uri="{FF2B5EF4-FFF2-40B4-BE49-F238E27FC236}">
                        <a16:creationId xmlns:a16="http://schemas.microsoft.com/office/drawing/2014/main" id="{6FA450C0-1EB9-20A2-9EDA-EFCC756C6550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45" name="Group 81">
                  <a:extLst>
                    <a:ext uri="{FF2B5EF4-FFF2-40B4-BE49-F238E27FC236}">
                      <a16:creationId xmlns:a16="http://schemas.microsoft.com/office/drawing/2014/main" id="{0E36A36A-9489-9FCC-1279-3DA2A2EB8D3C}"/>
                    </a:ext>
                  </a:extLst>
                </p:cNvPr>
                <p:cNvGrpSpPr/>
                <p:nvPr/>
              </p:nvGrpSpPr>
              <p:grpSpPr>
                <a:xfrm rot="5400000">
                  <a:off x="687233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50" name="Freeform 82">
                    <a:extLst>
                      <a:ext uri="{FF2B5EF4-FFF2-40B4-BE49-F238E27FC236}">
                        <a16:creationId xmlns:a16="http://schemas.microsoft.com/office/drawing/2014/main" id="{D9D96C8D-32EC-A713-9165-C9D6072969CA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46" name="Group 83">
                  <a:extLst>
                    <a:ext uri="{FF2B5EF4-FFF2-40B4-BE49-F238E27FC236}">
                      <a16:creationId xmlns:a16="http://schemas.microsoft.com/office/drawing/2014/main" id="{C3DB1CBD-2FFF-6E3D-F72E-2163FA94D01B}"/>
                    </a:ext>
                  </a:extLst>
                </p:cNvPr>
                <p:cNvGrpSpPr/>
                <p:nvPr/>
              </p:nvGrpSpPr>
              <p:grpSpPr>
                <a:xfrm rot="5400000">
                  <a:off x="522494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49" name="Freeform 84">
                    <a:extLst>
                      <a:ext uri="{FF2B5EF4-FFF2-40B4-BE49-F238E27FC236}">
                        <a16:creationId xmlns:a16="http://schemas.microsoft.com/office/drawing/2014/main" id="{5F000661-366F-4C82-BB60-ED592031588D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47" name="Group 85">
                  <a:extLst>
                    <a:ext uri="{FF2B5EF4-FFF2-40B4-BE49-F238E27FC236}">
                      <a16:creationId xmlns:a16="http://schemas.microsoft.com/office/drawing/2014/main" id="{69D6F01B-9282-1C93-7D3B-B6F56D362E35}"/>
                    </a:ext>
                  </a:extLst>
                </p:cNvPr>
                <p:cNvGrpSpPr/>
                <p:nvPr/>
              </p:nvGrpSpPr>
              <p:grpSpPr>
                <a:xfrm rot="5400000">
                  <a:off x="299521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48" name="Freeform 86">
                    <a:extLst>
                      <a:ext uri="{FF2B5EF4-FFF2-40B4-BE49-F238E27FC236}">
                        <a16:creationId xmlns:a16="http://schemas.microsoft.com/office/drawing/2014/main" id="{F7D61380-9C2B-5A76-7056-FC4F7B360552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121" name="Grup 120">
              <a:extLst>
                <a:ext uri="{FF2B5EF4-FFF2-40B4-BE49-F238E27FC236}">
                  <a16:creationId xmlns:a16="http://schemas.microsoft.com/office/drawing/2014/main" id="{7BB1A7E4-C08C-0BCB-9B78-C21E62EAAD2A}"/>
                </a:ext>
              </a:extLst>
            </p:cNvPr>
            <p:cNvGrpSpPr/>
            <p:nvPr/>
          </p:nvGrpSpPr>
          <p:grpSpPr>
            <a:xfrm>
              <a:off x="2859693" y="1417655"/>
              <a:ext cx="1470693" cy="95581"/>
              <a:chOff x="530822" y="1252167"/>
              <a:chExt cx="1470693" cy="95581"/>
            </a:xfrm>
            <a:grpFill/>
          </p:grpSpPr>
          <p:grpSp>
            <p:nvGrpSpPr>
              <p:cNvPr id="127" name="Group 77">
                <a:extLst>
                  <a:ext uri="{FF2B5EF4-FFF2-40B4-BE49-F238E27FC236}">
                    <a16:creationId xmlns:a16="http://schemas.microsoft.com/office/drawing/2014/main" id="{72BFC4BF-8988-FDB4-599F-88E97D0DEA73}"/>
                  </a:ext>
                </a:extLst>
              </p:cNvPr>
              <p:cNvGrpSpPr/>
              <p:nvPr/>
            </p:nvGrpSpPr>
            <p:grpSpPr>
              <a:xfrm rot="5400000">
                <a:off x="1681157" y="1020075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36" name="Freeform 78">
                  <a:extLst>
                    <a:ext uri="{FF2B5EF4-FFF2-40B4-BE49-F238E27FC236}">
                      <a16:creationId xmlns:a16="http://schemas.microsoft.com/office/drawing/2014/main" id="{03E0BE34-6AB4-52D8-C7D7-726B1023EC1A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8" name="Group 79">
                <a:extLst>
                  <a:ext uri="{FF2B5EF4-FFF2-40B4-BE49-F238E27FC236}">
                    <a16:creationId xmlns:a16="http://schemas.microsoft.com/office/drawing/2014/main" id="{5857DBB6-F251-66B7-915B-9AD31AB149A0}"/>
                  </a:ext>
                </a:extLst>
              </p:cNvPr>
              <p:cNvGrpSpPr/>
              <p:nvPr/>
            </p:nvGrpSpPr>
            <p:grpSpPr>
              <a:xfrm rot="5400000">
                <a:off x="1348199" y="1027391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35" name="Freeform 80">
                  <a:extLst>
                    <a:ext uri="{FF2B5EF4-FFF2-40B4-BE49-F238E27FC236}">
                      <a16:creationId xmlns:a16="http://schemas.microsoft.com/office/drawing/2014/main" id="{14C2D5A1-BD8E-99EF-A26E-3C47F92061B7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9" name="Group 81">
                <a:extLst>
                  <a:ext uri="{FF2B5EF4-FFF2-40B4-BE49-F238E27FC236}">
                    <a16:creationId xmlns:a16="http://schemas.microsoft.com/office/drawing/2014/main" id="{23DCB0FB-DE58-2A2E-C779-A7A1417B5E9B}"/>
                  </a:ext>
                </a:extLst>
              </p:cNvPr>
              <p:cNvGrpSpPr/>
              <p:nvPr/>
            </p:nvGrpSpPr>
            <p:grpSpPr>
              <a:xfrm rot="5400000">
                <a:off x="1140784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134" name="Freeform 82">
                  <a:extLst>
                    <a:ext uri="{FF2B5EF4-FFF2-40B4-BE49-F238E27FC236}">
                      <a16:creationId xmlns:a16="http://schemas.microsoft.com/office/drawing/2014/main" id="{E47253B5-6619-CDB3-AAEC-4D4FB259470D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30" name="Group 83">
                <a:extLst>
                  <a:ext uri="{FF2B5EF4-FFF2-40B4-BE49-F238E27FC236}">
                    <a16:creationId xmlns:a16="http://schemas.microsoft.com/office/drawing/2014/main" id="{57742AD4-63D0-300C-2964-018DCB5A3ACE}"/>
                  </a:ext>
                </a:extLst>
              </p:cNvPr>
              <p:cNvGrpSpPr/>
              <p:nvPr/>
            </p:nvGrpSpPr>
            <p:grpSpPr>
              <a:xfrm rot="5400000">
                <a:off x="976045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133" name="Freeform 84">
                  <a:extLst>
                    <a:ext uri="{FF2B5EF4-FFF2-40B4-BE49-F238E27FC236}">
                      <a16:creationId xmlns:a16="http://schemas.microsoft.com/office/drawing/2014/main" id="{23498C9D-8473-4775-9D0A-417F55D2CBC4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31" name="Group 85">
                <a:extLst>
                  <a:ext uri="{FF2B5EF4-FFF2-40B4-BE49-F238E27FC236}">
                    <a16:creationId xmlns:a16="http://schemas.microsoft.com/office/drawing/2014/main" id="{2A5F4D3D-3F55-04C4-3851-2C331AA2CC13}"/>
                  </a:ext>
                </a:extLst>
              </p:cNvPr>
              <p:cNvGrpSpPr/>
              <p:nvPr/>
            </p:nvGrpSpPr>
            <p:grpSpPr>
              <a:xfrm rot="5400000">
                <a:off x="753072" y="1036598"/>
                <a:ext cx="58420" cy="502920"/>
                <a:chOff x="-1271" y="48259"/>
                <a:chExt cx="116840" cy="1005840"/>
              </a:xfrm>
              <a:grpFill/>
            </p:grpSpPr>
            <p:sp>
              <p:nvSpPr>
                <p:cNvPr id="132" name="Freeform 86">
                  <a:extLst>
                    <a:ext uri="{FF2B5EF4-FFF2-40B4-BE49-F238E27FC236}">
                      <a16:creationId xmlns:a16="http://schemas.microsoft.com/office/drawing/2014/main" id="{22FCC2A7-F9E2-E138-13C4-3F7C7D183B91}"/>
                    </a:ext>
                  </a:extLst>
                </p:cNvPr>
                <p:cNvSpPr/>
                <p:nvPr/>
              </p:nvSpPr>
              <p:spPr>
                <a:xfrm>
                  <a:off x="-1271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22" name="Grup 121">
              <a:extLst>
                <a:ext uri="{FF2B5EF4-FFF2-40B4-BE49-F238E27FC236}">
                  <a16:creationId xmlns:a16="http://schemas.microsoft.com/office/drawing/2014/main" id="{4E60D18B-2C07-DC3B-B6AB-B250D6DA99F7}"/>
                </a:ext>
              </a:extLst>
            </p:cNvPr>
            <p:cNvGrpSpPr/>
            <p:nvPr/>
          </p:nvGrpSpPr>
          <p:grpSpPr>
            <a:xfrm>
              <a:off x="314083" y="1077458"/>
              <a:ext cx="66070" cy="656648"/>
              <a:chOff x="4025961" y="996400"/>
              <a:chExt cx="66070" cy="656648"/>
            </a:xfrm>
            <a:grpFill/>
          </p:grpSpPr>
          <p:grpSp>
            <p:nvGrpSpPr>
              <p:cNvPr id="123" name="Group 65">
                <a:extLst>
                  <a:ext uri="{FF2B5EF4-FFF2-40B4-BE49-F238E27FC236}">
                    <a16:creationId xmlns:a16="http://schemas.microsoft.com/office/drawing/2014/main" id="{45C0AC21-BCB7-9E27-DCB2-66B2B973091D}"/>
                  </a:ext>
                </a:extLst>
              </p:cNvPr>
              <p:cNvGrpSpPr/>
              <p:nvPr/>
            </p:nvGrpSpPr>
            <p:grpSpPr>
              <a:xfrm>
                <a:off x="4025961" y="1239515"/>
                <a:ext cx="66070" cy="413533"/>
                <a:chOff x="0" y="0"/>
                <a:chExt cx="176530" cy="1104900"/>
              </a:xfrm>
              <a:grpFill/>
            </p:grpSpPr>
            <p:sp>
              <p:nvSpPr>
                <p:cNvPr id="126" name="Freeform 66">
                  <a:extLst>
                    <a:ext uri="{FF2B5EF4-FFF2-40B4-BE49-F238E27FC236}">
                      <a16:creationId xmlns:a16="http://schemas.microsoft.com/office/drawing/2014/main" id="{6C7C2238-33E3-90A2-E1DD-5BB6244C5004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4" name="Group 65">
                <a:extLst>
                  <a:ext uri="{FF2B5EF4-FFF2-40B4-BE49-F238E27FC236}">
                    <a16:creationId xmlns:a16="http://schemas.microsoft.com/office/drawing/2014/main" id="{4E0A212F-F0DA-8BE5-45B8-F2A1BE936C09}"/>
                  </a:ext>
                </a:extLst>
              </p:cNvPr>
              <p:cNvGrpSpPr/>
              <p:nvPr/>
            </p:nvGrpSpPr>
            <p:grpSpPr>
              <a:xfrm>
                <a:off x="4032616" y="996400"/>
                <a:ext cx="43730" cy="376458"/>
                <a:chOff x="17781" y="48259"/>
                <a:chExt cx="116841" cy="1005841"/>
              </a:xfrm>
              <a:grpFill/>
            </p:grpSpPr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id="{D1E9F328-F9B4-33A2-AA79-D7BC205DBD39}"/>
                    </a:ext>
                  </a:extLst>
                </p:cNvPr>
                <p:cNvSpPr/>
                <p:nvPr/>
              </p:nvSpPr>
              <p:spPr>
                <a:xfrm>
                  <a:off x="17781" y="48259"/>
                  <a:ext cx="116841" cy="100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pic>
        <p:nvPicPr>
          <p:cNvPr id="4" name="Resim 3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84B22318-291A-9913-9652-ECE1902E9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6" name="Resim 5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4F3E2E5D-8217-D740-1461-8B0415C876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BF11CA-C90C-DB7F-252C-F2B12545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6" y="365125"/>
            <a:ext cx="11812772" cy="941391"/>
          </a:xfrm>
        </p:spPr>
        <p:txBody>
          <a:bodyPr>
            <a:normAutofit/>
          </a:bodyPr>
          <a:lstStyle/>
          <a:p>
            <a:pPr algn="ctr"/>
            <a:r>
              <a:rPr lang="tr-TR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ARAŞTIRMA VE GELİŞTİRME </a:t>
            </a:r>
            <a:r>
              <a:rPr lang="tr-TR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(200/1000 Puan)</a:t>
            </a:r>
          </a:p>
        </p:txBody>
      </p:sp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160B233F-57A3-96A9-3CBE-6FD836EF293F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67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643341C3-AF26-ABEC-526E-C3A553E107A6}"/>
              </a:ext>
            </a:extLst>
          </p:cNvPr>
          <p:cNvGraphicFramePr>
            <a:graphicFrameLocks noGrp="1"/>
          </p:cNvGraphicFramePr>
          <p:nvPr/>
        </p:nvGraphicFramePr>
        <p:xfrm>
          <a:off x="510362" y="1369385"/>
          <a:ext cx="11313042" cy="4779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1126">
                  <a:extLst>
                    <a:ext uri="{9D8B030D-6E8A-4147-A177-3AD203B41FA5}">
                      <a16:colId xmlns:a16="http://schemas.microsoft.com/office/drawing/2014/main" val="597821989"/>
                    </a:ext>
                  </a:extLst>
                </a:gridCol>
                <a:gridCol w="7091916">
                  <a:extLst>
                    <a:ext uri="{9D8B030D-6E8A-4147-A177-3AD203B41FA5}">
                      <a16:colId xmlns:a16="http://schemas.microsoft.com/office/drawing/2014/main" val="4272230126"/>
                    </a:ext>
                  </a:extLst>
                </a:gridCol>
              </a:tblGrid>
              <a:tr h="19050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tr-TR" sz="2800" u="none" strike="noStrike">
                          <a:effectLst/>
                        </a:rPr>
                        <a:t>C.1. Araştırma Süreçlerinin Yönetimi ve Araştırma Kaynakları </a:t>
                      </a:r>
                      <a:r>
                        <a:rPr lang="tr-TR" sz="28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(50 Puan)</a:t>
                      </a:r>
                    </a:p>
                    <a:p>
                      <a:pPr algn="l" fontAlgn="ctr"/>
                      <a:r>
                        <a:rPr lang="tr-TR" sz="2000" b="0" i="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</a:t>
                      </a:r>
                      <a:endParaRPr lang="tr-TR" sz="28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tr-TR" sz="1050" b="0" i="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u="none" strike="noStrike">
                          <a:effectLst/>
                        </a:rPr>
                        <a:t>C.1.1. Araştırma süreçlerinin yönetimi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278285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u="none" strike="noStrike">
                          <a:effectLst/>
                        </a:rPr>
                        <a:t>C.1.2. İç ve dış kaynaklar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66050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u="none" strike="noStrike">
                          <a:effectLst/>
                        </a:rPr>
                        <a:t>C.1.3. Doktora programları ve doktora sonrası imkanlar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4137354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u="none" strike="noStrike">
                          <a:effectLst/>
                        </a:rPr>
                        <a:t>C.2. Araştırma Yetkinliği, İş birlikleri ve Destekler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(50 Puan)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u="none" strike="noStrike">
                          <a:effectLst/>
                        </a:rPr>
                        <a:t>C.2.1. Araştırma yetkinlikleri ve gelişimi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661326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u="none" strike="noStrike">
                          <a:effectLst/>
                        </a:rPr>
                        <a:t>C.2.2. Ulusal ve uluslararası ortak programlar ve ortak araştırma birimleri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8091794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u="none" strike="noStrike">
                          <a:effectLst/>
                        </a:rPr>
                        <a:t>C.3. Araştırma Performansı </a:t>
                      </a:r>
                      <a:r>
                        <a:rPr lang="tr-TR" sz="28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(100 Puan)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u="none" strike="noStrike">
                          <a:effectLst/>
                        </a:rPr>
                        <a:t>C.3.1. Araştırma performansının izlenmesi ve değerlendirilmesi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753823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u="none" strike="noStrike">
                          <a:effectLst/>
                        </a:rPr>
                        <a:t>C.3.2. Öğretim elemanı/araştırmacı performansının değerlendirilmesi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2370354"/>
                  </a:ext>
                </a:extLst>
              </a:tr>
            </a:tbl>
          </a:graphicData>
        </a:graphic>
      </p:graphicFrame>
      <p:pic>
        <p:nvPicPr>
          <p:cNvPr id="6" name="Resim 5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E3CF7B32-77FA-729D-FC3B-B62637613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8" name="Resim 7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586FA12F-91B6-8C82-82D0-977906940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83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 26">
            <a:extLst>
              <a:ext uri="{FF2B5EF4-FFF2-40B4-BE49-F238E27FC236}">
                <a16:creationId xmlns:a16="http://schemas.microsoft.com/office/drawing/2014/main" id="{9BECB973-03F9-19A4-8948-F3741A0B3B9E}"/>
              </a:ext>
            </a:extLst>
          </p:cNvPr>
          <p:cNvGrpSpPr/>
          <p:nvPr/>
        </p:nvGrpSpPr>
        <p:grpSpPr>
          <a:xfrm>
            <a:off x="331373" y="2254660"/>
            <a:ext cx="2792073" cy="2373486"/>
            <a:chOff x="331373" y="2254660"/>
            <a:chExt cx="2792073" cy="2373486"/>
          </a:xfrm>
        </p:grpSpPr>
        <p:sp>
          <p:nvSpPr>
            <p:cNvPr id="15" name="TextBox 15"/>
            <p:cNvSpPr txBox="1"/>
            <p:nvPr/>
          </p:nvSpPr>
          <p:spPr>
            <a:xfrm>
              <a:off x="331373" y="2254660"/>
              <a:ext cx="2792073" cy="2934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71"/>
                </a:lnSpc>
                <a:spcBef>
                  <a:spcPct val="0"/>
                </a:spcBef>
              </a:pPr>
              <a:r>
                <a:rPr lang="en-US" sz="1950" b="1" err="1">
                  <a:solidFill>
                    <a:srgbClr val="BE4B6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Araştırma</a:t>
              </a:r>
              <a:r>
                <a:rPr lang="en-US" sz="1950" b="1">
                  <a:solidFill>
                    <a:srgbClr val="BE4B6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tr-TR" sz="1950" b="1">
                  <a:solidFill>
                    <a:srgbClr val="BE4B6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Merkezleri</a:t>
              </a:r>
              <a:endParaRPr lang="en-US" sz="1950" b="1">
                <a:solidFill>
                  <a:srgbClr val="BE4B65"/>
                </a:solidFill>
                <a:latin typeface="Montserrat Bold"/>
                <a:ea typeface="Montserrat Bold"/>
                <a:cs typeface="Montserrat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31373" y="2697040"/>
              <a:ext cx="2593683" cy="19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11"/>
                </a:lnSpc>
              </a:pP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Üniversite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bünyesinde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kurulmuş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ve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rektörlüğe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bağlı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Ar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-Ge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ile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ilgili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birimlerin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;</a:t>
              </a:r>
              <a:endParaRPr lang="en-US" sz="1350" b="1">
                <a:latin typeface="Montserrat"/>
                <a:ea typeface="Montserrat"/>
                <a:cs typeface="Montserrat"/>
              </a:endParaRPr>
            </a:p>
            <a:p>
              <a:pPr marL="294640" lvl="1" indent="-147320">
                <a:lnSpc>
                  <a:spcPts val="1911"/>
                </a:lnSpc>
                <a:buFont typeface="Arial"/>
                <a:buChar char="•"/>
              </a:pP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Takibi</a:t>
              </a:r>
              <a:endParaRPr lang="en-US" sz="1350" b="1">
                <a:latin typeface="Montserrat"/>
                <a:ea typeface="Montserrat"/>
                <a:cs typeface="Montserrat"/>
              </a:endParaRPr>
            </a:p>
            <a:p>
              <a:pPr marL="294640" lvl="1" indent="-147320">
                <a:lnSpc>
                  <a:spcPts val="1911"/>
                </a:lnSpc>
                <a:buFont typeface="Arial"/>
                <a:buChar char="•"/>
              </a:pP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Etkinliğinin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artırılması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için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yönlendirme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yapılması</a:t>
              </a:r>
              <a:endParaRPr lang="en-US" sz="1350" b="1"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29" name="Grup 28">
            <a:extLst>
              <a:ext uri="{FF2B5EF4-FFF2-40B4-BE49-F238E27FC236}">
                <a16:creationId xmlns:a16="http://schemas.microsoft.com/office/drawing/2014/main" id="{35FEF747-EB86-5260-C718-ACB2ECCCC8BF}"/>
              </a:ext>
            </a:extLst>
          </p:cNvPr>
          <p:cNvGrpSpPr/>
          <p:nvPr/>
        </p:nvGrpSpPr>
        <p:grpSpPr>
          <a:xfrm>
            <a:off x="5995973" y="2234588"/>
            <a:ext cx="2269000" cy="2070216"/>
            <a:chOff x="5995973" y="2234588"/>
            <a:chExt cx="2269000" cy="2070216"/>
          </a:xfrm>
        </p:grpSpPr>
        <p:sp>
          <p:nvSpPr>
            <p:cNvPr id="17" name="TextBox 17"/>
            <p:cNvSpPr txBox="1"/>
            <p:nvPr/>
          </p:nvSpPr>
          <p:spPr>
            <a:xfrm>
              <a:off x="5995973" y="2234588"/>
              <a:ext cx="2269000" cy="293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71"/>
                </a:lnSpc>
                <a:spcBef>
                  <a:spcPct val="0"/>
                </a:spcBef>
              </a:pPr>
              <a:r>
                <a:rPr lang="en-US" sz="1975" b="1" err="1">
                  <a:solidFill>
                    <a:srgbClr val="BE4B6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Teknokent</a:t>
              </a:r>
              <a:r>
                <a:rPr lang="en-US" sz="1975" b="1">
                  <a:solidFill>
                    <a:srgbClr val="BE4B6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- TTO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012458" y="2616906"/>
              <a:ext cx="2252515" cy="1687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11"/>
                </a:lnSpc>
              </a:pP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Üniversite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Sanayi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İşbirliği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kapsamında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üniversite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ile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teknokent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ilişkisinin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sağlanması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fikri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hak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v.b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konularda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üniversite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tarafı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olarak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TTO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ile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ilişki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kurulması</a:t>
              </a:r>
              <a:endParaRPr lang="en-US" sz="1350" b="1"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AC2FBAEC-1955-1A9A-B4C5-3DBA2A1412DE}"/>
              </a:ext>
            </a:extLst>
          </p:cNvPr>
          <p:cNvGrpSpPr/>
          <p:nvPr/>
        </p:nvGrpSpPr>
        <p:grpSpPr>
          <a:xfrm>
            <a:off x="3570121" y="2224553"/>
            <a:ext cx="2027637" cy="2340799"/>
            <a:chOff x="3570121" y="2224553"/>
            <a:chExt cx="2027637" cy="2340799"/>
          </a:xfrm>
        </p:grpSpPr>
        <p:sp>
          <p:nvSpPr>
            <p:cNvPr id="19" name="TextBox 19"/>
            <p:cNvSpPr txBox="1"/>
            <p:nvPr/>
          </p:nvSpPr>
          <p:spPr>
            <a:xfrm>
              <a:off x="3570121" y="2224553"/>
              <a:ext cx="1867347" cy="293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71"/>
                </a:lnSpc>
                <a:spcBef>
                  <a:spcPct val="0"/>
                </a:spcBef>
              </a:pPr>
              <a:r>
                <a:rPr lang="en-US" sz="1975" b="1">
                  <a:solidFill>
                    <a:srgbClr val="BE4B6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BAP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570121" y="2634246"/>
              <a:ext cx="2027637" cy="19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11"/>
                </a:lnSpc>
              </a:pP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Üniversite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hedefleri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doğrultusunda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Ar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-Ge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kalitesinin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yetkinliğinin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artırılması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amacıyla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gerekli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yönlendirmelerin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yapılması</a:t>
              </a:r>
              <a:endParaRPr lang="en-US" sz="1350" b="1"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30" name="Grup 29">
            <a:extLst>
              <a:ext uri="{FF2B5EF4-FFF2-40B4-BE49-F238E27FC236}">
                <a16:creationId xmlns:a16="http://schemas.microsoft.com/office/drawing/2014/main" id="{8B004B46-7536-3501-9C3C-15835BE2F129}"/>
              </a:ext>
            </a:extLst>
          </p:cNvPr>
          <p:cNvGrpSpPr/>
          <p:nvPr/>
        </p:nvGrpSpPr>
        <p:grpSpPr>
          <a:xfrm>
            <a:off x="8766280" y="2243829"/>
            <a:ext cx="3059557" cy="1346551"/>
            <a:chOff x="8823478" y="2244624"/>
            <a:chExt cx="3059557" cy="1346551"/>
          </a:xfrm>
        </p:grpSpPr>
        <p:sp>
          <p:nvSpPr>
            <p:cNvPr id="21" name="TextBox 21"/>
            <p:cNvSpPr txBox="1"/>
            <p:nvPr/>
          </p:nvSpPr>
          <p:spPr>
            <a:xfrm>
              <a:off x="8823478" y="2244624"/>
              <a:ext cx="3059557" cy="293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71"/>
                </a:lnSpc>
                <a:spcBef>
                  <a:spcPct val="0"/>
                </a:spcBef>
              </a:pPr>
              <a:r>
                <a:rPr lang="en-US" sz="1975" b="1" err="1">
                  <a:solidFill>
                    <a:srgbClr val="BE4B6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Fakülteler</a:t>
              </a:r>
              <a:r>
                <a:rPr lang="en-US" sz="1975" b="1">
                  <a:solidFill>
                    <a:srgbClr val="BE4B6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/ </a:t>
              </a:r>
              <a:r>
                <a:rPr lang="en-US" sz="1975" b="1" err="1">
                  <a:solidFill>
                    <a:srgbClr val="BE4B6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MYO’lar</a:t>
              </a:r>
              <a:endParaRPr lang="en-US" sz="1975" b="1">
                <a:solidFill>
                  <a:srgbClr val="BE4B65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842823" y="2634246"/>
              <a:ext cx="2528145" cy="956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11"/>
                </a:lnSpc>
              </a:pP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Ar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-Ge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kalitesinin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ve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katılmın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sağlanması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amacıyla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bilgilendirme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vs.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konularda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iş</a:t>
              </a:r>
              <a:r>
                <a:rPr lang="en-US" sz="135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350" b="1" err="1">
                  <a:latin typeface="Montserrat"/>
                  <a:ea typeface="Montserrat"/>
                  <a:cs typeface="Montserrat"/>
                  <a:sym typeface="Montserrat"/>
                </a:rPr>
                <a:t>birliği</a:t>
              </a:r>
              <a:endParaRPr lang="en-US" sz="135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9711967" y="291233"/>
            <a:ext cx="389084" cy="389084"/>
          </a:xfrm>
          <a:custGeom>
            <a:avLst/>
            <a:gdLst/>
            <a:ahLst/>
            <a:cxnLst/>
            <a:rect l="l" t="t" r="r" b="b"/>
            <a:pathLst>
              <a:path w="583626" h="583626">
                <a:moveTo>
                  <a:pt x="0" y="0"/>
                </a:moveTo>
                <a:lnTo>
                  <a:pt x="583626" y="0"/>
                </a:lnTo>
                <a:lnTo>
                  <a:pt x="583626" y="583627"/>
                </a:lnTo>
                <a:lnTo>
                  <a:pt x="0" y="583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 sz="1200"/>
          </a:p>
        </p:txBody>
      </p:sp>
      <p:grpSp>
        <p:nvGrpSpPr>
          <p:cNvPr id="73" name="Grup 72">
            <a:extLst>
              <a:ext uri="{FF2B5EF4-FFF2-40B4-BE49-F238E27FC236}">
                <a16:creationId xmlns:a16="http://schemas.microsoft.com/office/drawing/2014/main" id="{CE20D580-01C8-F26A-A73B-CE94D5A3E3D5}"/>
              </a:ext>
            </a:extLst>
          </p:cNvPr>
          <p:cNvGrpSpPr/>
          <p:nvPr/>
        </p:nvGrpSpPr>
        <p:grpSpPr>
          <a:xfrm>
            <a:off x="241513" y="4734209"/>
            <a:ext cx="8691169" cy="179719"/>
            <a:chOff x="241513" y="4734209"/>
            <a:chExt cx="8691169" cy="179719"/>
          </a:xfrm>
        </p:grpSpPr>
        <p:sp>
          <p:nvSpPr>
            <p:cNvPr id="6" name="AutoShape 6"/>
            <p:cNvSpPr/>
            <p:nvPr/>
          </p:nvSpPr>
          <p:spPr>
            <a:xfrm>
              <a:off x="421234" y="4824069"/>
              <a:ext cx="3059028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 sz="1200"/>
            </a:p>
          </p:txBody>
        </p:sp>
        <p:sp>
          <p:nvSpPr>
            <p:cNvPr id="31" name="AutoShape 6">
              <a:extLst>
                <a:ext uri="{FF2B5EF4-FFF2-40B4-BE49-F238E27FC236}">
                  <a16:creationId xmlns:a16="http://schemas.microsoft.com/office/drawing/2014/main" id="{DD8DBD7E-11A0-5374-2BA5-64D2DB52FED1}"/>
                </a:ext>
              </a:extLst>
            </p:cNvPr>
            <p:cNvSpPr/>
            <p:nvPr/>
          </p:nvSpPr>
          <p:spPr>
            <a:xfrm>
              <a:off x="3659980" y="4824068"/>
              <a:ext cx="2246133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 sz="1200"/>
            </a:p>
          </p:txBody>
        </p:sp>
        <p:sp>
          <p:nvSpPr>
            <p:cNvPr id="32" name="AutoShape 6">
              <a:extLst>
                <a:ext uri="{FF2B5EF4-FFF2-40B4-BE49-F238E27FC236}">
                  <a16:creationId xmlns:a16="http://schemas.microsoft.com/office/drawing/2014/main" id="{870CD26C-54AD-68A5-5969-F6F33B4380C5}"/>
                </a:ext>
              </a:extLst>
            </p:cNvPr>
            <p:cNvSpPr/>
            <p:nvPr/>
          </p:nvSpPr>
          <p:spPr>
            <a:xfrm>
              <a:off x="6091238" y="4824068"/>
              <a:ext cx="2661725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3480261" y="4734209"/>
              <a:ext cx="179719" cy="179719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B8C2"/>
            </a:solidFill>
          </p:spPr>
          <p:txBody>
            <a:bodyPr/>
            <a:lstStyle/>
            <a:p>
              <a:endParaRPr lang="tr-TR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41513" y="4734209"/>
              <a:ext cx="179719" cy="179719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B8C2"/>
            </a:solidFill>
          </p:spPr>
          <p:txBody>
            <a:bodyPr/>
            <a:lstStyle/>
            <a:p>
              <a:endParaRPr lang="tr-TR" sz="120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906113" y="4734209"/>
              <a:ext cx="179719" cy="179719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B8C2"/>
            </a:solidFill>
          </p:spPr>
          <p:txBody>
            <a:bodyPr/>
            <a:lstStyle/>
            <a:p>
              <a:endParaRPr lang="tr-TR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752963" y="4734209"/>
              <a:ext cx="179719" cy="179719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B8C2"/>
            </a:solidFill>
          </p:spPr>
          <p:txBody>
            <a:bodyPr/>
            <a:lstStyle/>
            <a:p>
              <a:endParaRPr lang="tr-TR" sz="1200"/>
            </a:p>
          </p:txBody>
        </p:sp>
      </p:grpSp>
      <p:sp>
        <p:nvSpPr>
          <p:cNvPr id="38" name="TextBox 88">
            <a:extLst>
              <a:ext uri="{FF2B5EF4-FFF2-40B4-BE49-F238E27FC236}">
                <a16:creationId xmlns:a16="http://schemas.microsoft.com/office/drawing/2014/main" id="{8C53BB08-36CA-EDBE-0247-C39599F34958}"/>
              </a:ext>
            </a:extLst>
          </p:cNvPr>
          <p:cNvSpPr txBox="1"/>
          <p:nvPr/>
        </p:nvSpPr>
        <p:spPr>
          <a:xfrm>
            <a:off x="470434" y="1086643"/>
            <a:ext cx="5435679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934"/>
              </a:lnSpc>
            </a:pPr>
            <a:r>
              <a:rPr lang="tr-TR" sz="2000" b="1" spc="600">
                <a:solidFill>
                  <a:srgbClr val="C00000"/>
                </a:solidFill>
                <a:latin typeface="Mistral" panose="03090702030407020403" pitchFamily="66" charset="0"/>
                <a:ea typeface="Montserrat Classic"/>
                <a:cs typeface="Montserrat Classic"/>
                <a:sym typeface="Montserrat Classic"/>
              </a:rPr>
              <a:t>İÇ PAYDAŞLARIN YÖNLENDİRİLMESİ</a:t>
            </a:r>
            <a:endParaRPr lang="en-US" sz="2000" b="1" spc="600">
              <a:solidFill>
                <a:srgbClr val="C00000"/>
              </a:solidFill>
              <a:latin typeface="Mistral" panose="03090702030407020403" pitchFamily="66" charset="0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74" name="Freeform 10">
            <a:extLst>
              <a:ext uri="{FF2B5EF4-FFF2-40B4-BE49-F238E27FC236}">
                <a16:creationId xmlns:a16="http://schemas.microsoft.com/office/drawing/2014/main" id="{85AB1A8D-4C4A-72E9-89D6-F51442A19A6F}"/>
              </a:ext>
            </a:extLst>
          </p:cNvPr>
          <p:cNvSpPr/>
          <p:nvPr/>
        </p:nvSpPr>
        <p:spPr>
          <a:xfrm rot="-10800000">
            <a:off x="11141782" y="0"/>
            <a:ext cx="1050218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5728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22015616-374B-1C83-78DB-0B63CE53F833}"/>
              </a:ext>
            </a:extLst>
          </p:cNvPr>
          <p:cNvSpPr/>
          <p:nvPr/>
        </p:nvSpPr>
        <p:spPr>
          <a:xfrm rot="5400000">
            <a:off x="-42372" y="5780370"/>
            <a:ext cx="1120002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83532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7" name="Resim 76" descr="metin, yazı tipi, beyaz, çizgi içeren bir resim&#10;&#10;Açıklama otomatik olarak oluşturuldu">
            <a:extLst>
              <a:ext uri="{FF2B5EF4-FFF2-40B4-BE49-F238E27FC236}">
                <a16:creationId xmlns:a16="http://schemas.microsoft.com/office/drawing/2014/main" id="{35C92B25-505B-61E5-B497-FF1FEEEAF79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" y="83623"/>
            <a:ext cx="4684141" cy="903259"/>
          </a:xfrm>
          <a:prstGeom prst="rect">
            <a:avLst/>
          </a:prstGeom>
        </p:spPr>
      </p:pic>
      <p:grpSp>
        <p:nvGrpSpPr>
          <p:cNvPr id="156" name="Grup 155">
            <a:extLst>
              <a:ext uri="{FF2B5EF4-FFF2-40B4-BE49-F238E27FC236}">
                <a16:creationId xmlns:a16="http://schemas.microsoft.com/office/drawing/2014/main" id="{04D7208C-A536-383C-9546-70703D8330F6}"/>
              </a:ext>
            </a:extLst>
          </p:cNvPr>
          <p:cNvGrpSpPr/>
          <p:nvPr/>
        </p:nvGrpSpPr>
        <p:grpSpPr>
          <a:xfrm>
            <a:off x="133653" y="1091465"/>
            <a:ext cx="4237513" cy="656648"/>
            <a:chOff x="92873" y="1077458"/>
            <a:chExt cx="4237513" cy="656648"/>
          </a:xfrm>
          <a:solidFill>
            <a:srgbClr val="BE4B65"/>
          </a:solidFill>
        </p:grpSpPr>
        <p:grpSp>
          <p:nvGrpSpPr>
            <p:cNvPr id="157" name="Grup 156">
              <a:extLst>
                <a:ext uri="{FF2B5EF4-FFF2-40B4-BE49-F238E27FC236}">
                  <a16:creationId xmlns:a16="http://schemas.microsoft.com/office/drawing/2014/main" id="{6C2FB0F5-B6FE-C4C2-F073-69AC8803A8D0}"/>
                </a:ext>
              </a:extLst>
            </p:cNvPr>
            <p:cNvGrpSpPr/>
            <p:nvPr/>
          </p:nvGrpSpPr>
          <p:grpSpPr>
            <a:xfrm>
              <a:off x="92873" y="1398755"/>
              <a:ext cx="2951560" cy="101931"/>
              <a:chOff x="107152" y="672935"/>
              <a:chExt cx="2951560" cy="101931"/>
            </a:xfrm>
            <a:grpFill/>
          </p:grpSpPr>
          <p:grpSp>
            <p:nvGrpSpPr>
              <p:cNvPr id="174" name="Group 77">
                <a:extLst>
                  <a:ext uri="{FF2B5EF4-FFF2-40B4-BE49-F238E27FC236}">
                    <a16:creationId xmlns:a16="http://schemas.microsoft.com/office/drawing/2014/main" id="{4D3F74B3-55A9-5F75-A3A6-6A95CAF3D758}"/>
                  </a:ext>
                </a:extLst>
              </p:cNvPr>
              <p:cNvGrpSpPr/>
              <p:nvPr/>
            </p:nvGrpSpPr>
            <p:grpSpPr>
              <a:xfrm rot="5400000">
                <a:off x="1282887" y="440843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94" name="Freeform 78">
                  <a:extLst>
                    <a:ext uri="{FF2B5EF4-FFF2-40B4-BE49-F238E27FC236}">
                      <a16:creationId xmlns:a16="http://schemas.microsoft.com/office/drawing/2014/main" id="{761A0752-D9C9-BEDF-70B0-4DB9AB3F0996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5" name="Grup 174">
                <a:extLst>
                  <a:ext uri="{FF2B5EF4-FFF2-40B4-BE49-F238E27FC236}">
                    <a16:creationId xmlns:a16="http://schemas.microsoft.com/office/drawing/2014/main" id="{3201742B-F071-1EF6-5D6F-AF8BA8496048}"/>
                  </a:ext>
                </a:extLst>
              </p:cNvPr>
              <p:cNvGrpSpPr/>
              <p:nvPr/>
            </p:nvGrpSpPr>
            <p:grpSpPr>
              <a:xfrm>
                <a:off x="107152" y="680251"/>
                <a:ext cx="2951560" cy="94615"/>
                <a:chOff x="67429" y="148989"/>
                <a:chExt cx="2951560" cy="94615"/>
              </a:xfrm>
              <a:grpFill/>
            </p:grpSpPr>
            <p:grpSp>
              <p:nvGrpSpPr>
                <p:cNvPr id="176" name="Group 67">
                  <a:extLst>
                    <a:ext uri="{FF2B5EF4-FFF2-40B4-BE49-F238E27FC236}">
                      <a16:creationId xmlns:a16="http://schemas.microsoft.com/office/drawing/2014/main" id="{C1861AAD-D7D4-B863-F150-B236B13A04B8}"/>
                    </a:ext>
                  </a:extLst>
                </p:cNvPr>
                <p:cNvGrpSpPr/>
                <p:nvPr/>
              </p:nvGrpSpPr>
              <p:grpSpPr>
                <a:xfrm rot="5400000">
                  <a:off x="2698631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93" name="Freeform 68">
                    <a:extLst>
                      <a:ext uri="{FF2B5EF4-FFF2-40B4-BE49-F238E27FC236}">
                        <a16:creationId xmlns:a16="http://schemas.microsoft.com/office/drawing/2014/main" id="{EF0678E3-ED81-799A-EF09-7502D814C071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77" name="Group 69">
                  <a:extLst>
                    <a:ext uri="{FF2B5EF4-FFF2-40B4-BE49-F238E27FC236}">
                      <a16:creationId xmlns:a16="http://schemas.microsoft.com/office/drawing/2014/main" id="{8B70E07D-FC82-C396-F166-7BCB2B4B6BC6}"/>
                    </a:ext>
                  </a:extLst>
                </p:cNvPr>
                <p:cNvGrpSpPr/>
                <p:nvPr/>
              </p:nvGrpSpPr>
              <p:grpSpPr>
                <a:xfrm rot="5400000">
                  <a:off x="247565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92" name="Freeform 70">
                    <a:extLst>
                      <a:ext uri="{FF2B5EF4-FFF2-40B4-BE49-F238E27FC236}">
                        <a16:creationId xmlns:a16="http://schemas.microsoft.com/office/drawing/2014/main" id="{D133EB10-4618-09EF-8A75-749B8C5F3EB6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78" name="Group 71">
                  <a:extLst>
                    <a:ext uri="{FF2B5EF4-FFF2-40B4-BE49-F238E27FC236}">
                      <a16:creationId xmlns:a16="http://schemas.microsoft.com/office/drawing/2014/main" id="{ADC9A123-366C-B7CF-76A6-8C5B4F44DB06}"/>
                    </a:ext>
                  </a:extLst>
                </p:cNvPr>
                <p:cNvGrpSpPr/>
                <p:nvPr/>
              </p:nvGrpSpPr>
              <p:grpSpPr>
                <a:xfrm rot="5400000">
                  <a:off x="217511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91" name="Freeform 72">
                    <a:extLst>
                      <a:ext uri="{FF2B5EF4-FFF2-40B4-BE49-F238E27FC236}">
                        <a16:creationId xmlns:a16="http://schemas.microsoft.com/office/drawing/2014/main" id="{7B33B642-A236-000E-91F7-8393B6B2DDDB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79" name="Group 73">
                  <a:extLst>
                    <a:ext uri="{FF2B5EF4-FFF2-40B4-BE49-F238E27FC236}">
                      <a16:creationId xmlns:a16="http://schemas.microsoft.com/office/drawing/2014/main" id="{CE744614-A4CC-4D93-2209-C076293DBB4D}"/>
                    </a:ext>
                  </a:extLst>
                </p:cNvPr>
                <p:cNvGrpSpPr/>
                <p:nvPr/>
              </p:nvGrpSpPr>
              <p:grpSpPr>
                <a:xfrm rot="5400000">
                  <a:off x="1952144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90" name="Freeform 74">
                    <a:extLst>
                      <a:ext uri="{FF2B5EF4-FFF2-40B4-BE49-F238E27FC236}">
                        <a16:creationId xmlns:a16="http://schemas.microsoft.com/office/drawing/2014/main" id="{0F63CEE0-49C9-C6C0-7448-45BE04A2EB2C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80" name="Group 75">
                  <a:extLst>
                    <a:ext uri="{FF2B5EF4-FFF2-40B4-BE49-F238E27FC236}">
                      <a16:creationId xmlns:a16="http://schemas.microsoft.com/office/drawing/2014/main" id="{EF9E8C5A-4BCE-5872-BB16-F64360B1649C}"/>
                    </a:ext>
                  </a:extLst>
                </p:cNvPr>
                <p:cNvGrpSpPr/>
                <p:nvPr/>
              </p:nvGrpSpPr>
              <p:grpSpPr>
                <a:xfrm rot="5400000">
                  <a:off x="1560497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89" name="Freeform 76">
                    <a:extLst>
                      <a:ext uri="{FF2B5EF4-FFF2-40B4-BE49-F238E27FC236}">
                        <a16:creationId xmlns:a16="http://schemas.microsoft.com/office/drawing/2014/main" id="{0A72DD75-8630-6446-67F7-BE9133E0791A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81" name="Group 79">
                  <a:extLst>
                    <a:ext uri="{FF2B5EF4-FFF2-40B4-BE49-F238E27FC236}">
                      <a16:creationId xmlns:a16="http://schemas.microsoft.com/office/drawing/2014/main" id="{0A84B669-CBEB-F860-ECF8-9F677A5B2843}"/>
                    </a:ext>
                  </a:extLst>
                </p:cNvPr>
                <p:cNvGrpSpPr/>
                <p:nvPr/>
              </p:nvGrpSpPr>
              <p:grpSpPr>
                <a:xfrm rot="5400000">
                  <a:off x="910206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88" name="Freeform 80">
                    <a:extLst>
                      <a:ext uri="{FF2B5EF4-FFF2-40B4-BE49-F238E27FC236}">
                        <a16:creationId xmlns:a16="http://schemas.microsoft.com/office/drawing/2014/main" id="{A0720DC8-1D72-CA90-FF82-7F1AF5E074B3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82" name="Group 81">
                  <a:extLst>
                    <a:ext uri="{FF2B5EF4-FFF2-40B4-BE49-F238E27FC236}">
                      <a16:creationId xmlns:a16="http://schemas.microsoft.com/office/drawing/2014/main" id="{AE1FA026-2470-9D27-1935-B3A6FC5CE0BE}"/>
                    </a:ext>
                  </a:extLst>
                </p:cNvPr>
                <p:cNvGrpSpPr/>
                <p:nvPr/>
              </p:nvGrpSpPr>
              <p:grpSpPr>
                <a:xfrm rot="5400000">
                  <a:off x="687233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87" name="Freeform 82">
                    <a:extLst>
                      <a:ext uri="{FF2B5EF4-FFF2-40B4-BE49-F238E27FC236}">
                        <a16:creationId xmlns:a16="http://schemas.microsoft.com/office/drawing/2014/main" id="{3345F82B-98C8-1728-0C41-CF6098C35F35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83" name="Group 83">
                  <a:extLst>
                    <a:ext uri="{FF2B5EF4-FFF2-40B4-BE49-F238E27FC236}">
                      <a16:creationId xmlns:a16="http://schemas.microsoft.com/office/drawing/2014/main" id="{FBCC50A9-9E06-578A-F5FC-F1560F1785B3}"/>
                    </a:ext>
                  </a:extLst>
                </p:cNvPr>
                <p:cNvGrpSpPr/>
                <p:nvPr/>
              </p:nvGrpSpPr>
              <p:grpSpPr>
                <a:xfrm rot="5400000">
                  <a:off x="522494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86" name="Freeform 84">
                    <a:extLst>
                      <a:ext uri="{FF2B5EF4-FFF2-40B4-BE49-F238E27FC236}">
                        <a16:creationId xmlns:a16="http://schemas.microsoft.com/office/drawing/2014/main" id="{210B1827-3189-274B-55F8-D91F6E58CEBD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84" name="Group 85">
                  <a:extLst>
                    <a:ext uri="{FF2B5EF4-FFF2-40B4-BE49-F238E27FC236}">
                      <a16:creationId xmlns:a16="http://schemas.microsoft.com/office/drawing/2014/main" id="{9A75E67A-3B3A-0291-2AEB-D8BFCCD4AC63}"/>
                    </a:ext>
                  </a:extLst>
                </p:cNvPr>
                <p:cNvGrpSpPr/>
                <p:nvPr/>
              </p:nvGrpSpPr>
              <p:grpSpPr>
                <a:xfrm rot="5400000">
                  <a:off x="299521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85" name="Freeform 86">
                    <a:extLst>
                      <a:ext uri="{FF2B5EF4-FFF2-40B4-BE49-F238E27FC236}">
                        <a16:creationId xmlns:a16="http://schemas.microsoft.com/office/drawing/2014/main" id="{29AE8658-8E9C-EFEB-6162-B2F46975C80E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158" name="Grup 157">
              <a:extLst>
                <a:ext uri="{FF2B5EF4-FFF2-40B4-BE49-F238E27FC236}">
                  <a16:creationId xmlns:a16="http://schemas.microsoft.com/office/drawing/2014/main" id="{1AF01DE1-385E-C06F-0A85-FFEB0B919C88}"/>
                </a:ext>
              </a:extLst>
            </p:cNvPr>
            <p:cNvGrpSpPr/>
            <p:nvPr/>
          </p:nvGrpSpPr>
          <p:grpSpPr>
            <a:xfrm>
              <a:off x="2859693" y="1417655"/>
              <a:ext cx="1470693" cy="95581"/>
              <a:chOff x="530822" y="1252167"/>
              <a:chExt cx="1470693" cy="95581"/>
            </a:xfrm>
            <a:grpFill/>
          </p:grpSpPr>
          <p:grpSp>
            <p:nvGrpSpPr>
              <p:cNvPr id="164" name="Group 77">
                <a:extLst>
                  <a:ext uri="{FF2B5EF4-FFF2-40B4-BE49-F238E27FC236}">
                    <a16:creationId xmlns:a16="http://schemas.microsoft.com/office/drawing/2014/main" id="{E7283C67-575F-3373-BF03-2F7830256F27}"/>
                  </a:ext>
                </a:extLst>
              </p:cNvPr>
              <p:cNvGrpSpPr/>
              <p:nvPr/>
            </p:nvGrpSpPr>
            <p:grpSpPr>
              <a:xfrm rot="5400000">
                <a:off x="1681157" y="1020075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73" name="Freeform 78">
                  <a:extLst>
                    <a:ext uri="{FF2B5EF4-FFF2-40B4-BE49-F238E27FC236}">
                      <a16:creationId xmlns:a16="http://schemas.microsoft.com/office/drawing/2014/main" id="{CFA61E9F-AF61-A76D-29D4-7C8DDD56D743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5" name="Group 79">
                <a:extLst>
                  <a:ext uri="{FF2B5EF4-FFF2-40B4-BE49-F238E27FC236}">
                    <a16:creationId xmlns:a16="http://schemas.microsoft.com/office/drawing/2014/main" id="{9B4DF3F4-0DC7-9AE8-F743-D5C179403895}"/>
                  </a:ext>
                </a:extLst>
              </p:cNvPr>
              <p:cNvGrpSpPr/>
              <p:nvPr/>
            </p:nvGrpSpPr>
            <p:grpSpPr>
              <a:xfrm rot="5400000">
                <a:off x="1348199" y="1027391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72" name="Freeform 80">
                  <a:extLst>
                    <a:ext uri="{FF2B5EF4-FFF2-40B4-BE49-F238E27FC236}">
                      <a16:creationId xmlns:a16="http://schemas.microsoft.com/office/drawing/2014/main" id="{0ACA2F63-7377-0FF0-392E-88A942C24DC9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6" name="Group 81">
                <a:extLst>
                  <a:ext uri="{FF2B5EF4-FFF2-40B4-BE49-F238E27FC236}">
                    <a16:creationId xmlns:a16="http://schemas.microsoft.com/office/drawing/2014/main" id="{6BB05766-B82C-E64E-9E39-4DF9093F7AFB}"/>
                  </a:ext>
                </a:extLst>
              </p:cNvPr>
              <p:cNvGrpSpPr/>
              <p:nvPr/>
            </p:nvGrpSpPr>
            <p:grpSpPr>
              <a:xfrm rot="5400000">
                <a:off x="1140784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171" name="Freeform 82">
                  <a:extLst>
                    <a:ext uri="{FF2B5EF4-FFF2-40B4-BE49-F238E27FC236}">
                      <a16:creationId xmlns:a16="http://schemas.microsoft.com/office/drawing/2014/main" id="{345AF9C2-72F1-68AB-508F-844B992E4904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7" name="Group 83">
                <a:extLst>
                  <a:ext uri="{FF2B5EF4-FFF2-40B4-BE49-F238E27FC236}">
                    <a16:creationId xmlns:a16="http://schemas.microsoft.com/office/drawing/2014/main" id="{DB510F5E-1E31-27B2-5587-61DE6C2BC88A}"/>
                  </a:ext>
                </a:extLst>
              </p:cNvPr>
              <p:cNvGrpSpPr/>
              <p:nvPr/>
            </p:nvGrpSpPr>
            <p:grpSpPr>
              <a:xfrm rot="5400000">
                <a:off x="976045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170" name="Freeform 84">
                  <a:extLst>
                    <a:ext uri="{FF2B5EF4-FFF2-40B4-BE49-F238E27FC236}">
                      <a16:creationId xmlns:a16="http://schemas.microsoft.com/office/drawing/2014/main" id="{50E3BECA-EE47-C9D4-632D-FA83D1971310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8" name="Group 85">
                <a:extLst>
                  <a:ext uri="{FF2B5EF4-FFF2-40B4-BE49-F238E27FC236}">
                    <a16:creationId xmlns:a16="http://schemas.microsoft.com/office/drawing/2014/main" id="{DCF351B8-E047-816F-05B5-A56012887C3B}"/>
                  </a:ext>
                </a:extLst>
              </p:cNvPr>
              <p:cNvGrpSpPr/>
              <p:nvPr/>
            </p:nvGrpSpPr>
            <p:grpSpPr>
              <a:xfrm rot="5400000">
                <a:off x="753072" y="1036598"/>
                <a:ext cx="58420" cy="502920"/>
                <a:chOff x="-1271" y="48259"/>
                <a:chExt cx="116840" cy="1005840"/>
              </a:xfrm>
              <a:grpFill/>
            </p:grpSpPr>
            <p:sp>
              <p:nvSpPr>
                <p:cNvPr id="169" name="Freeform 86">
                  <a:extLst>
                    <a:ext uri="{FF2B5EF4-FFF2-40B4-BE49-F238E27FC236}">
                      <a16:creationId xmlns:a16="http://schemas.microsoft.com/office/drawing/2014/main" id="{F99CE37B-848F-FC54-5510-2F819C98036E}"/>
                    </a:ext>
                  </a:extLst>
                </p:cNvPr>
                <p:cNvSpPr/>
                <p:nvPr/>
              </p:nvSpPr>
              <p:spPr>
                <a:xfrm>
                  <a:off x="-1271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59" name="Grup 158">
              <a:extLst>
                <a:ext uri="{FF2B5EF4-FFF2-40B4-BE49-F238E27FC236}">
                  <a16:creationId xmlns:a16="http://schemas.microsoft.com/office/drawing/2014/main" id="{AACBB8F5-806C-7864-46A2-C37E61F2CBCB}"/>
                </a:ext>
              </a:extLst>
            </p:cNvPr>
            <p:cNvGrpSpPr/>
            <p:nvPr/>
          </p:nvGrpSpPr>
          <p:grpSpPr>
            <a:xfrm>
              <a:off x="314083" y="1077458"/>
              <a:ext cx="66070" cy="656648"/>
              <a:chOff x="4025961" y="996400"/>
              <a:chExt cx="66070" cy="656648"/>
            </a:xfrm>
            <a:grpFill/>
          </p:grpSpPr>
          <p:grpSp>
            <p:nvGrpSpPr>
              <p:cNvPr id="160" name="Group 65">
                <a:extLst>
                  <a:ext uri="{FF2B5EF4-FFF2-40B4-BE49-F238E27FC236}">
                    <a16:creationId xmlns:a16="http://schemas.microsoft.com/office/drawing/2014/main" id="{48DE796F-237D-A9C3-5F38-E3E3F20CFCBA}"/>
                  </a:ext>
                </a:extLst>
              </p:cNvPr>
              <p:cNvGrpSpPr/>
              <p:nvPr/>
            </p:nvGrpSpPr>
            <p:grpSpPr>
              <a:xfrm>
                <a:off x="4025961" y="1239515"/>
                <a:ext cx="66070" cy="413533"/>
                <a:chOff x="0" y="0"/>
                <a:chExt cx="176530" cy="1104900"/>
              </a:xfrm>
              <a:grpFill/>
            </p:grpSpPr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CED469A2-F56D-20C1-DC8D-CE35F2EF0E7D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1" name="Group 65">
                <a:extLst>
                  <a:ext uri="{FF2B5EF4-FFF2-40B4-BE49-F238E27FC236}">
                    <a16:creationId xmlns:a16="http://schemas.microsoft.com/office/drawing/2014/main" id="{DFF76AF0-366C-F723-8A65-0659402375FC}"/>
                  </a:ext>
                </a:extLst>
              </p:cNvPr>
              <p:cNvGrpSpPr/>
              <p:nvPr/>
            </p:nvGrpSpPr>
            <p:grpSpPr>
              <a:xfrm>
                <a:off x="4032616" y="996400"/>
                <a:ext cx="43730" cy="376458"/>
                <a:chOff x="17781" y="48259"/>
                <a:chExt cx="116841" cy="1005841"/>
              </a:xfrm>
              <a:grpFill/>
            </p:grpSpPr>
            <p:sp>
              <p:nvSpPr>
                <p:cNvPr id="162" name="Freeform 66">
                  <a:extLst>
                    <a:ext uri="{FF2B5EF4-FFF2-40B4-BE49-F238E27FC236}">
                      <a16:creationId xmlns:a16="http://schemas.microsoft.com/office/drawing/2014/main" id="{6ED8586B-22F8-AD85-BC70-85505894D025}"/>
                    </a:ext>
                  </a:extLst>
                </p:cNvPr>
                <p:cNvSpPr/>
                <p:nvPr/>
              </p:nvSpPr>
              <p:spPr>
                <a:xfrm>
                  <a:off x="17781" y="48259"/>
                  <a:ext cx="116841" cy="100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C1ED5348-C20A-6730-2E3A-A46515E9B1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5" name="Resim 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19194569-1589-096A-7F05-3DF135A5DF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3050316" y="3839829"/>
            <a:ext cx="6246924" cy="29964"/>
          </a:xfrm>
          <a:prstGeom prst="line">
            <a:avLst/>
          </a:prstGeom>
          <a:ln w="38100" cap="flat">
            <a:solidFill>
              <a:srgbClr val="86EAE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1275906" y="5462619"/>
            <a:ext cx="2508135" cy="727485"/>
            <a:chOff x="0" y="0"/>
            <a:chExt cx="1981276" cy="5746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81276" cy="574670"/>
            </a:xfrm>
            <a:custGeom>
              <a:avLst/>
              <a:gdLst/>
              <a:ahLst/>
              <a:cxnLst/>
              <a:rect l="l" t="t" r="r" b="b"/>
              <a:pathLst>
                <a:path w="1981276" h="574670">
                  <a:moveTo>
                    <a:pt x="1778076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1778076" y="574670"/>
                  </a:lnTo>
                  <a:lnTo>
                    <a:pt x="1981276" y="287335"/>
                  </a:lnTo>
                  <a:lnTo>
                    <a:pt x="1778076" y="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52400" y="-66675"/>
              <a:ext cx="1676476" cy="6413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99"/>
                </a:lnSpc>
              </a:pPr>
              <a:r>
                <a:rPr lang="en-US" sz="1550" b="1" err="1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Teknokent</a:t>
              </a:r>
              <a:r>
                <a:rPr lang="en-US" sz="1550" b="1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 </a:t>
              </a:r>
              <a:endParaRPr lang="en-US" sz="1550" b="1">
                <a:solidFill>
                  <a:srgbClr val="FFFFFF"/>
                </a:solidFill>
                <a:latin typeface="Aileron"/>
                <a:ea typeface="Aileron"/>
                <a:cs typeface="Aileron"/>
              </a:endParaRPr>
            </a:p>
            <a:p>
              <a:pPr algn="ctr" defTabSz="609630">
                <a:lnSpc>
                  <a:spcPts val="2399"/>
                </a:lnSpc>
              </a:pPr>
              <a:r>
                <a:rPr lang="en-US" sz="1550" b="1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TTO</a:t>
              </a:r>
              <a:endParaRPr lang="en-US" sz="1550" b="1">
                <a:solidFill>
                  <a:srgbClr val="FFFFFF"/>
                </a:solidFill>
                <a:latin typeface="Aileron"/>
                <a:ea typeface="Aileron"/>
                <a:cs typeface="Aileron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25969" y="5462619"/>
            <a:ext cx="727485" cy="72748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29531" y="5566182"/>
            <a:ext cx="520361" cy="52036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722131" y="5462619"/>
            <a:ext cx="2508135" cy="727485"/>
            <a:chOff x="0" y="0"/>
            <a:chExt cx="1981276" cy="57467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81276" cy="574670"/>
            </a:xfrm>
            <a:custGeom>
              <a:avLst/>
              <a:gdLst/>
              <a:ahLst/>
              <a:cxnLst/>
              <a:rect l="l" t="t" r="r" b="b"/>
              <a:pathLst>
                <a:path w="1981276" h="574670">
                  <a:moveTo>
                    <a:pt x="1778076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1778076" y="574670"/>
                  </a:lnTo>
                  <a:lnTo>
                    <a:pt x="1981276" y="287335"/>
                  </a:lnTo>
                  <a:lnTo>
                    <a:pt x="1778076" y="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52400" y="-66675"/>
              <a:ext cx="1676476" cy="6413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30">
                <a:lnSpc>
                  <a:spcPts val="2399"/>
                </a:lnSpc>
              </a:pPr>
              <a:r>
                <a:rPr lang="en-US" sz="1550" b="1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    </a:t>
              </a:r>
              <a:r>
                <a:rPr lang="en-US" sz="1550" b="1" err="1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Fakülteler</a:t>
              </a:r>
              <a:endParaRPr lang="en-US" sz="1550" b="1">
                <a:solidFill>
                  <a:srgbClr val="FFFFFF"/>
                </a:solidFill>
                <a:latin typeface="Aileron"/>
                <a:ea typeface="Aileron"/>
                <a:cs typeface="Aileron"/>
              </a:endParaRPr>
            </a:p>
            <a:p>
              <a:pPr defTabSz="609630">
                <a:lnSpc>
                  <a:spcPts val="2399"/>
                </a:lnSpc>
              </a:pPr>
              <a:r>
                <a:rPr lang="en-US" sz="1550" b="1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    </a:t>
              </a:r>
              <a:r>
                <a:rPr lang="en-US" sz="1550" b="1" err="1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MYO’lar</a:t>
              </a:r>
              <a:r>
                <a:rPr lang="en-US" sz="1550" b="1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     </a:t>
              </a:r>
              <a:endParaRPr lang="en-US" sz="1550" b="1">
                <a:solidFill>
                  <a:srgbClr val="FFFFFF"/>
                </a:solidFill>
                <a:latin typeface="Aileron"/>
                <a:ea typeface="Aileron"/>
                <a:cs typeface="Aileron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659967" y="5462619"/>
            <a:ext cx="727485" cy="727485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763529" y="5566182"/>
            <a:ext cx="520361" cy="52036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 flipV="1">
            <a:off x="3784040" y="5826362"/>
            <a:ext cx="3938091" cy="0"/>
          </a:xfrm>
          <a:prstGeom prst="line">
            <a:avLst/>
          </a:prstGeom>
          <a:ln w="38100" cap="flat">
            <a:solidFill>
              <a:srgbClr val="2C92D5">
                <a:alpha val="4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2901820" y="1696529"/>
            <a:ext cx="5702532" cy="727485"/>
            <a:chOff x="0" y="0"/>
            <a:chExt cx="4504658" cy="57467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504658" cy="574670"/>
            </a:xfrm>
            <a:custGeom>
              <a:avLst/>
              <a:gdLst/>
              <a:ahLst/>
              <a:cxnLst/>
              <a:rect l="l" t="t" r="r" b="b"/>
              <a:pathLst>
                <a:path w="4504658" h="574670">
                  <a:moveTo>
                    <a:pt x="4301458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4301458" y="574670"/>
                  </a:lnTo>
                  <a:lnTo>
                    <a:pt x="4504658" y="287335"/>
                  </a:lnTo>
                  <a:lnTo>
                    <a:pt x="4301458" y="0"/>
                  </a:lnTo>
                  <a:close/>
                </a:path>
              </a:pathLst>
            </a:custGeom>
            <a:solidFill>
              <a:srgbClr val="CF2A50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52400" y="-85725"/>
              <a:ext cx="4199858" cy="6603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099"/>
                </a:lnSpc>
              </a:pPr>
              <a:r>
                <a:rPr lang="en-US" sz="2066" b="1" spc="1083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REKTÖRLÜK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8056450" y="1696529"/>
            <a:ext cx="727485" cy="727485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3B5A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8160012" y="1800091"/>
            <a:ext cx="520361" cy="52036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98258" y="1696529"/>
            <a:ext cx="727485" cy="727485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2A50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901820" y="1800091"/>
            <a:ext cx="520361" cy="52036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AutoShape 56"/>
          <p:cNvSpPr/>
          <p:nvPr/>
        </p:nvSpPr>
        <p:spPr>
          <a:xfrm flipH="1" flipV="1">
            <a:off x="5753086" y="2424015"/>
            <a:ext cx="0" cy="1614551"/>
          </a:xfrm>
          <a:prstGeom prst="line">
            <a:avLst/>
          </a:prstGeom>
          <a:ln w="38100" cap="flat">
            <a:solidFill>
              <a:srgbClr val="A90A2E">
                <a:alpha val="4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AutoShape 57"/>
          <p:cNvSpPr/>
          <p:nvPr/>
        </p:nvSpPr>
        <p:spPr>
          <a:xfrm flipV="1">
            <a:off x="5744062" y="4432964"/>
            <a:ext cx="9024" cy="1393398"/>
          </a:xfrm>
          <a:prstGeom prst="line">
            <a:avLst/>
          </a:prstGeom>
          <a:ln w="38100" cap="flat">
            <a:solidFill>
              <a:srgbClr val="2C92D5">
                <a:alpha val="4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58"/>
          <p:cNvSpPr/>
          <p:nvPr/>
        </p:nvSpPr>
        <p:spPr>
          <a:xfrm>
            <a:off x="2969738" y="1910201"/>
            <a:ext cx="386077" cy="310792"/>
          </a:xfrm>
          <a:custGeom>
            <a:avLst/>
            <a:gdLst/>
            <a:ahLst/>
            <a:cxnLst/>
            <a:rect l="l" t="t" r="r" b="b"/>
            <a:pathLst>
              <a:path w="579115" h="466188">
                <a:moveTo>
                  <a:pt x="0" y="0"/>
                </a:moveTo>
                <a:lnTo>
                  <a:pt x="579115" y="0"/>
                </a:lnTo>
                <a:lnTo>
                  <a:pt x="579115" y="466188"/>
                </a:lnTo>
                <a:lnTo>
                  <a:pt x="0" y="466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59"/>
          <p:cNvSpPr/>
          <p:nvPr/>
        </p:nvSpPr>
        <p:spPr>
          <a:xfrm>
            <a:off x="8233564" y="1904875"/>
            <a:ext cx="386077" cy="310792"/>
          </a:xfrm>
          <a:custGeom>
            <a:avLst/>
            <a:gdLst/>
            <a:ahLst/>
            <a:cxnLst/>
            <a:rect l="l" t="t" r="r" b="b"/>
            <a:pathLst>
              <a:path w="579115" h="466188">
                <a:moveTo>
                  <a:pt x="0" y="0"/>
                </a:moveTo>
                <a:lnTo>
                  <a:pt x="579115" y="0"/>
                </a:lnTo>
                <a:lnTo>
                  <a:pt x="579115" y="466188"/>
                </a:lnTo>
                <a:lnTo>
                  <a:pt x="0" y="466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297242" y="3473572"/>
            <a:ext cx="2508135" cy="727485"/>
          </a:xfrm>
          <a:custGeom>
            <a:avLst/>
            <a:gdLst/>
            <a:ahLst/>
            <a:cxnLst/>
            <a:rect l="l" t="t" r="r" b="b"/>
            <a:pathLst>
              <a:path w="1981276" h="574670">
                <a:moveTo>
                  <a:pt x="1778076" y="0"/>
                </a:moveTo>
                <a:lnTo>
                  <a:pt x="203200" y="0"/>
                </a:lnTo>
                <a:lnTo>
                  <a:pt x="0" y="287335"/>
                </a:lnTo>
                <a:lnTo>
                  <a:pt x="203200" y="574670"/>
                </a:lnTo>
                <a:lnTo>
                  <a:pt x="1778076" y="574670"/>
                </a:lnTo>
                <a:lnTo>
                  <a:pt x="1981276" y="287335"/>
                </a:lnTo>
                <a:lnTo>
                  <a:pt x="1778076" y="0"/>
                </a:lnTo>
                <a:close/>
              </a:path>
            </a:pathLst>
          </a:custGeom>
          <a:solidFill>
            <a:srgbClr val="3EDAD8"/>
          </a:solid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90168" y="3421666"/>
            <a:ext cx="2122283" cy="81189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399"/>
              </a:lnSpc>
            </a:pPr>
            <a:r>
              <a:rPr lang="en-US" sz="1550" b="1" spc="677">
                <a:solidFill>
                  <a:srgbClr val="13538A"/>
                </a:solidFill>
                <a:latin typeface="Aileron"/>
                <a:ea typeface="Aileron"/>
                <a:cs typeface="Aileron"/>
                <a:sym typeface="Aileron"/>
              </a:rPr>
              <a:t>BAP</a:t>
            </a:r>
            <a:endParaRPr lang="en-US" sz="1550" b="1" spc="677">
              <a:solidFill>
                <a:srgbClr val="13538A"/>
              </a:solidFill>
              <a:latin typeface="Aileron"/>
              <a:ea typeface="Aileron"/>
              <a:cs typeface="Aileron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1181454" y="3477496"/>
            <a:ext cx="727485" cy="72748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85016" y="3609633"/>
            <a:ext cx="520361" cy="52036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0" name="Freeform 60"/>
          <p:cNvSpPr/>
          <p:nvPr/>
        </p:nvSpPr>
        <p:spPr>
          <a:xfrm>
            <a:off x="11352128" y="3685343"/>
            <a:ext cx="411597" cy="368941"/>
          </a:xfrm>
          <a:custGeom>
            <a:avLst/>
            <a:gdLst/>
            <a:ahLst/>
            <a:cxnLst/>
            <a:rect l="l" t="t" r="r" b="b"/>
            <a:pathLst>
              <a:path w="617396" h="553411">
                <a:moveTo>
                  <a:pt x="0" y="0"/>
                </a:moveTo>
                <a:lnTo>
                  <a:pt x="617396" y="0"/>
                </a:lnTo>
                <a:lnTo>
                  <a:pt x="617396" y="553411"/>
                </a:lnTo>
                <a:lnTo>
                  <a:pt x="0" y="553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73981" y="3389167"/>
            <a:ext cx="2576335" cy="811890"/>
            <a:chOff x="-53874" y="-66675"/>
            <a:chExt cx="2035150" cy="6413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1276" cy="574670"/>
            </a:xfrm>
            <a:custGeom>
              <a:avLst/>
              <a:gdLst/>
              <a:ahLst/>
              <a:cxnLst/>
              <a:rect l="l" t="t" r="r" b="b"/>
              <a:pathLst>
                <a:path w="1981276" h="574670">
                  <a:moveTo>
                    <a:pt x="1778076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1778076" y="574670"/>
                  </a:lnTo>
                  <a:lnTo>
                    <a:pt x="1981276" y="287335"/>
                  </a:lnTo>
                  <a:lnTo>
                    <a:pt x="1778076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53874" y="-66675"/>
              <a:ext cx="1882751" cy="6413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99"/>
                </a:lnSpc>
              </a:pPr>
              <a:r>
                <a:rPr lang="en-US" sz="1550" b="1">
                  <a:solidFill>
                    <a:srgbClr val="13538A"/>
                  </a:solidFill>
                  <a:latin typeface="Aileron"/>
                  <a:ea typeface="Aileron"/>
                  <a:cs typeface="Aileron"/>
                  <a:sym typeface="Aileron"/>
                </a:rPr>
                <a:t>         </a:t>
              </a:r>
              <a:r>
                <a:rPr lang="en-US" sz="1550" b="1" err="1">
                  <a:solidFill>
                    <a:srgbClr val="13538A"/>
                  </a:solidFill>
                  <a:latin typeface="Aileron"/>
                  <a:ea typeface="Aileron"/>
                  <a:cs typeface="Aileron"/>
                  <a:sym typeface="Aileron"/>
                </a:rPr>
                <a:t>Araştırma</a:t>
              </a:r>
              <a:r>
                <a:rPr lang="en-US" sz="1550" b="1">
                  <a:solidFill>
                    <a:srgbClr val="13538A"/>
                  </a:solidFill>
                  <a:latin typeface="Aileron"/>
                  <a:ea typeface="Aileron"/>
                  <a:cs typeface="Aileron"/>
                  <a:sym typeface="Aileron"/>
                </a:rPr>
                <a:t> </a:t>
              </a:r>
              <a:r>
                <a:rPr lang="en-US" sz="1550" b="1" err="1">
                  <a:solidFill>
                    <a:srgbClr val="13538A"/>
                  </a:solidFill>
                  <a:latin typeface="Aileron"/>
                  <a:ea typeface="Aileron"/>
                  <a:cs typeface="Aileron"/>
                  <a:sym typeface="Aileron"/>
                </a:rPr>
                <a:t>Birimleri</a:t>
              </a:r>
              <a:endParaRPr lang="en-US" sz="1550" b="1">
                <a:solidFill>
                  <a:srgbClr val="13538A"/>
                </a:solidFill>
                <a:latin typeface="Aileron"/>
                <a:ea typeface="Aileron"/>
                <a:cs typeface="Aileron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67172" y="3473572"/>
            <a:ext cx="727485" cy="72748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70734" y="3577134"/>
            <a:ext cx="520361" cy="52036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1" name="Freeform 61"/>
          <p:cNvSpPr/>
          <p:nvPr/>
        </p:nvSpPr>
        <p:spPr>
          <a:xfrm>
            <a:off x="486038" y="3610830"/>
            <a:ext cx="451361" cy="420894"/>
          </a:xfrm>
          <a:custGeom>
            <a:avLst/>
            <a:gdLst/>
            <a:ahLst/>
            <a:cxnLst/>
            <a:rect l="l" t="t" r="r" b="b"/>
            <a:pathLst>
              <a:path w="677041" h="631341">
                <a:moveTo>
                  <a:pt x="0" y="0"/>
                </a:moveTo>
                <a:lnTo>
                  <a:pt x="677041" y="0"/>
                </a:lnTo>
                <a:lnTo>
                  <a:pt x="677041" y="631341"/>
                </a:lnTo>
                <a:lnTo>
                  <a:pt x="0" y="631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62"/>
          <p:cNvSpPr/>
          <p:nvPr/>
        </p:nvSpPr>
        <p:spPr>
          <a:xfrm>
            <a:off x="1413130" y="5648464"/>
            <a:ext cx="370395" cy="370395"/>
          </a:xfrm>
          <a:custGeom>
            <a:avLst/>
            <a:gdLst/>
            <a:ahLst/>
            <a:cxnLst/>
            <a:rect l="l" t="t" r="r" b="b"/>
            <a:pathLst>
              <a:path w="555592" h="555592">
                <a:moveTo>
                  <a:pt x="0" y="0"/>
                </a:moveTo>
                <a:lnTo>
                  <a:pt x="555591" y="0"/>
                </a:lnTo>
                <a:lnTo>
                  <a:pt x="555591" y="555592"/>
                </a:lnTo>
                <a:lnTo>
                  <a:pt x="0" y="5555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Freeform 63"/>
          <p:cNvSpPr/>
          <p:nvPr/>
        </p:nvSpPr>
        <p:spPr>
          <a:xfrm>
            <a:off x="9846889" y="5648465"/>
            <a:ext cx="353641" cy="358118"/>
          </a:xfrm>
          <a:custGeom>
            <a:avLst/>
            <a:gdLst/>
            <a:ahLst/>
            <a:cxnLst/>
            <a:rect l="l" t="t" r="r" b="b"/>
            <a:pathLst>
              <a:path w="530462" h="537177">
                <a:moveTo>
                  <a:pt x="0" y="0"/>
                </a:moveTo>
                <a:lnTo>
                  <a:pt x="530462" y="0"/>
                </a:lnTo>
                <a:lnTo>
                  <a:pt x="530462" y="537177"/>
                </a:lnTo>
                <a:lnTo>
                  <a:pt x="0" y="537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Freeform 67"/>
          <p:cNvSpPr/>
          <p:nvPr/>
        </p:nvSpPr>
        <p:spPr>
          <a:xfrm>
            <a:off x="9711967" y="291233"/>
            <a:ext cx="389084" cy="389084"/>
          </a:xfrm>
          <a:custGeom>
            <a:avLst/>
            <a:gdLst/>
            <a:ahLst/>
            <a:cxnLst/>
            <a:rect l="l" t="t" r="r" b="b"/>
            <a:pathLst>
              <a:path w="583626" h="583626">
                <a:moveTo>
                  <a:pt x="0" y="0"/>
                </a:moveTo>
                <a:lnTo>
                  <a:pt x="583626" y="0"/>
                </a:lnTo>
                <a:lnTo>
                  <a:pt x="583626" y="583627"/>
                </a:lnTo>
                <a:lnTo>
                  <a:pt x="0" y="5836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Freeform 74"/>
          <p:cNvSpPr/>
          <p:nvPr/>
        </p:nvSpPr>
        <p:spPr>
          <a:xfrm>
            <a:off x="3482406" y="3157201"/>
            <a:ext cx="5020960" cy="1266386"/>
          </a:xfrm>
          <a:custGeom>
            <a:avLst/>
            <a:gdLst/>
            <a:ahLst/>
            <a:cxnLst/>
            <a:rect l="l" t="t" r="r" b="b"/>
            <a:pathLst>
              <a:path w="1983589" h="500301">
                <a:moveTo>
                  <a:pt x="17475" y="0"/>
                </a:moveTo>
                <a:lnTo>
                  <a:pt x="1966114" y="0"/>
                </a:lnTo>
                <a:cubicBezTo>
                  <a:pt x="1970749" y="0"/>
                  <a:pt x="1975193" y="1841"/>
                  <a:pt x="1978471" y="5118"/>
                </a:cubicBezTo>
                <a:cubicBezTo>
                  <a:pt x="1981748" y="8396"/>
                  <a:pt x="1983589" y="12840"/>
                  <a:pt x="1983589" y="17475"/>
                </a:cubicBezTo>
                <a:lnTo>
                  <a:pt x="1983589" y="482825"/>
                </a:lnTo>
                <a:cubicBezTo>
                  <a:pt x="1983589" y="487460"/>
                  <a:pt x="1981748" y="491905"/>
                  <a:pt x="1978471" y="495182"/>
                </a:cubicBezTo>
                <a:cubicBezTo>
                  <a:pt x="1975193" y="498459"/>
                  <a:pt x="1970749" y="500301"/>
                  <a:pt x="1966114" y="500301"/>
                </a:cubicBezTo>
                <a:lnTo>
                  <a:pt x="17475" y="500301"/>
                </a:lnTo>
                <a:cubicBezTo>
                  <a:pt x="7824" y="500301"/>
                  <a:pt x="0" y="492477"/>
                  <a:pt x="0" y="482825"/>
                </a:cubicBezTo>
                <a:lnTo>
                  <a:pt x="0" y="17475"/>
                </a:lnTo>
                <a:cubicBezTo>
                  <a:pt x="0" y="12840"/>
                  <a:pt x="1841" y="8396"/>
                  <a:pt x="5118" y="5118"/>
                </a:cubicBezTo>
                <a:cubicBezTo>
                  <a:pt x="8396" y="1841"/>
                  <a:pt x="12840" y="0"/>
                  <a:pt x="17475" y="0"/>
                </a:cubicBezTo>
                <a:close/>
              </a:path>
            </a:pathLst>
          </a:custGeom>
          <a:solidFill>
            <a:schemeClr val="bg1"/>
          </a:solidFill>
          <a:ln w="9525" cap="sq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8" name="Group 68"/>
          <p:cNvGrpSpPr/>
          <p:nvPr/>
        </p:nvGrpSpPr>
        <p:grpSpPr>
          <a:xfrm>
            <a:off x="3560443" y="3341884"/>
            <a:ext cx="4859749" cy="871102"/>
            <a:chOff x="0" y="0"/>
            <a:chExt cx="9719497" cy="1742204"/>
          </a:xfrm>
        </p:grpSpPr>
        <p:sp>
          <p:nvSpPr>
            <p:cNvPr id="69" name="Freeform 69"/>
            <p:cNvSpPr/>
            <p:nvPr/>
          </p:nvSpPr>
          <p:spPr>
            <a:xfrm>
              <a:off x="0" y="280446"/>
              <a:ext cx="1263335" cy="1265636"/>
            </a:xfrm>
            <a:custGeom>
              <a:avLst/>
              <a:gdLst/>
              <a:ahLst/>
              <a:cxnLst/>
              <a:rect l="l" t="t" r="r" b="b"/>
              <a:pathLst>
                <a:path w="1263335" h="1265636">
                  <a:moveTo>
                    <a:pt x="0" y="0"/>
                  </a:moveTo>
                  <a:lnTo>
                    <a:pt x="1263335" y="0"/>
                  </a:lnTo>
                  <a:lnTo>
                    <a:pt x="1263335" y="1265636"/>
                  </a:lnTo>
                  <a:lnTo>
                    <a:pt x="0" y="1265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Freeform 70"/>
            <p:cNvSpPr/>
            <p:nvPr/>
          </p:nvSpPr>
          <p:spPr>
            <a:xfrm>
              <a:off x="1464713" y="0"/>
              <a:ext cx="76023" cy="1742204"/>
            </a:xfrm>
            <a:custGeom>
              <a:avLst/>
              <a:gdLst/>
              <a:ahLst/>
              <a:cxnLst/>
              <a:rect l="l" t="t" r="r" b="b"/>
              <a:pathLst>
                <a:path w="76023" h="1742204">
                  <a:moveTo>
                    <a:pt x="0" y="0"/>
                  </a:moveTo>
                  <a:lnTo>
                    <a:pt x="76023" y="0"/>
                  </a:lnTo>
                  <a:lnTo>
                    <a:pt x="76023" y="1742204"/>
                  </a:lnTo>
                  <a:lnTo>
                    <a:pt x="0" y="1742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1685522" y="470000"/>
              <a:ext cx="8033975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379"/>
                </a:lnSpc>
              </a:pPr>
              <a:r>
                <a:rPr lang="tr-TR" sz="1379" b="1">
                  <a:solidFill>
                    <a:srgbClr val="737373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Yalova Üniversitesi Ar-Ge Koordinatörlüğü</a:t>
              </a: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1685522" y="1014644"/>
              <a:ext cx="7479893" cy="283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139"/>
                </a:lnSpc>
              </a:pPr>
              <a:r>
                <a:rPr lang="tr-TR" sz="1100" b="1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Bilgi ile Dönüşüm, İnovasyon ile Gelecek</a:t>
              </a:r>
              <a:endParaRPr lang="tr-TR" sz="1100" b="1">
                <a:solidFill>
                  <a:srgbClr val="737373"/>
                </a:solidFill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126" name="Freeform 10">
            <a:extLst>
              <a:ext uri="{FF2B5EF4-FFF2-40B4-BE49-F238E27FC236}">
                <a16:creationId xmlns:a16="http://schemas.microsoft.com/office/drawing/2014/main" id="{4D9E1DD1-3812-3AFE-E6D1-4D52949A8AB7}"/>
              </a:ext>
            </a:extLst>
          </p:cNvPr>
          <p:cNvSpPr/>
          <p:nvPr/>
        </p:nvSpPr>
        <p:spPr>
          <a:xfrm rot="-10800000">
            <a:off x="11141782" y="0"/>
            <a:ext cx="1050218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5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95728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Freeform 11">
            <a:extLst>
              <a:ext uri="{FF2B5EF4-FFF2-40B4-BE49-F238E27FC236}">
                <a16:creationId xmlns:a16="http://schemas.microsoft.com/office/drawing/2014/main" id="{9BD24981-8716-2113-3DD4-EDE6E23F45C9}"/>
              </a:ext>
            </a:extLst>
          </p:cNvPr>
          <p:cNvSpPr/>
          <p:nvPr/>
        </p:nvSpPr>
        <p:spPr>
          <a:xfrm rot="5400000">
            <a:off x="-42372" y="5780370"/>
            <a:ext cx="1120002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5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r="-83532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9" name="Resim 128" descr="metin, yazı tipi, beyaz, çizgi içeren bir resim&#10;&#10;Açıklama otomatik olarak oluşturuldu">
            <a:extLst>
              <a:ext uri="{FF2B5EF4-FFF2-40B4-BE49-F238E27FC236}">
                <a16:creationId xmlns:a16="http://schemas.microsoft.com/office/drawing/2014/main" id="{596A760A-1686-742A-F02F-28ED7E4329E1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" y="83623"/>
            <a:ext cx="4684141" cy="903259"/>
          </a:xfrm>
          <a:prstGeom prst="rect">
            <a:avLst/>
          </a:prstGeom>
        </p:spPr>
      </p:pic>
      <p:grpSp>
        <p:nvGrpSpPr>
          <p:cNvPr id="169" name="Grup 168">
            <a:extLst>
              <a:ext uri="{FF2B5EF4-FFF2-40B4-BE49-F238E27FC236}">
                <a16:creationId xmlns:a16="http://schemas.microsoft.com/office/drawing/2014/main" id="{13BACBEC-0AA0-7565-F387-4D6850149D56}"/>
              </a:ext>
            </a:extLst>
          </p:cNvPr>
          <p:cNvGrpSpPr/>
          <p:nvPr/>
        </p:nvGrpSpPr>
        <p:grpSpPr>
          <a:xfrm>
            <a:off x="133653" y="1091465"/>
            <a:ext cx="4237513" cy="656648"/>
            <a:chOff x="92873" y="1077458"/>
            <a:chExt cx="4237513" cy="656648"/>
          </a:xfrm>
          <a:solidFill>
            <a:srgbClr val="BE4B65"/>
          </a:solidFill>
        </p:grpSpPr>
        <p:grpSp>
          <p:nvGrpSpPr>
            <p:cNvPr id="170" name="Grup 169">
              <a:extLst>
                <a:ext uri="{FF2B5EF4-FFF2-40B4-BE49-F238E27FC236}">
                  <a16:creationId xmlns:a16="http://schemas.microsoft.com/office/drawing/2014/main" id="{9C29DEF7-2772-FAE9-3917-99DB3A0DB44B}"/>
                </a:ext>
              </a:extLst>
            </p:cNvPr>
            <p:cNvGrpSpPr/>
            <p:nvPr/>
          </p:nvGrpSpPr>
          <p:grpSpPr>
            <a:xfrm>
              <a:off x="92873" y="1398755"/>
              <a:ext cx="2951560" cy="101931"/>
              <a:chOff x="107152" y="672935"/>
              <a:chExt cx="2951560" cy="101931"/>
            </a:xfrm>
            <a:grpFill/>
          </p:grpSpPr>
          <p:grpSp>
            <p:nvGrpSpPr>
              <p:cNvPr id="187" name="Group 77">
                <a:extLst>
                  <a:ext uri="{FF2B5EF4-FFF2-40B4-BE49-F238E27FC236}">
                    <a16:creationId xmlns:a16="http://schemas.microsoft.com/office/drawing/2014/main" id="{FBBD7DB0-BBE4-39A4-98AB-0BE7304736AB}"/>
                  </a:ext>
                </a:extLst>
              </p:cNvPr>
              <p:cNvGrpSpPr/>
              <p:nvPr/>
            </p:nvGrpSpPr>
            <p:grpSpPr>
              <a:xfrm rot="5400000">
                <a:off x="1282887" y="440843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207" name="Freeform 78">
                  <a:extLst>
                    <a:ext uri="{FF2B5EF4-FFF2-40B4-BE49-F238E27FC236}">
                      <a16:creationId xmlns:a16="http://schemas.microsoft.com/office/drawing/2014/main" id="{B497ABB2-E4BB-B2B5-14C2-183CC648777D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8" name="Grup 187">
                <a:extLst>
                  <a:ext uri="{FF2B5EF4-FFF2-40B4-BE49-F238E27FC236}">
                    <a16:creationId xmlns:a16="http://schemas.microsoft.com/office/drawing/2014/main" id="{B4604B45-5EF0-F0ED-4FB4-98F09147FF3E}"/>
                  </a:ext>
                </a:extLst>
              </p:cNvPr>
              <p:cNvGrpSpPr/>
              <p:nvPr/>
            </p:nvGrpSpPr>
            <p:grpSpPr>
              <a:xfrm>
                <a:off x="107152" y="680251"/>
                <a:ext cx="2951560" cy="94615"/>
                <a:chOff x="67429" y="148989"/>
                <a:chExt cx="2951560" cy="94615"/>
              </a:xfrm>
              <a:grpFill/>
            </p:grpSpPr>
            <p:grpSp>
              <p:nvGrpSpPr>
                <p:cNvPr id="189" name="Group 67">
                  <a:extLst>
                    <a:ext uri="{FF2B5EF4-FFF2-40B4-BE49-F238E27FC236}">
                      <a16:creationId xmlns:a16="http://schemas.microsoft.com/office/drawing/2014/main" id="{462C94F1-DF0B-9B60-0743-622E5B83B90F}"/>
                    </a:ext>
                  </a:extLst>
                </p:cNvPr>
                <p:cNvGrpSpPr/>
                <p:nvPr/>
              </p:nvGrpSpPr>
              <p:grpSpPr>
                <a:xfrm rot="5400000">
                  <a:off x="2698631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06" name="Freeform 68">
                    <a:extLst>
                      <a:ext uri="{FF2B5EF4-FFF2-40B4-BE49-F238E27FC236}">
                        <a16:creationId xmlns:a16="http://schemas.microsoft.com/office/drawing/2014/main" id="{42714E0C-A3CA-8F72-4E08-49330895FE4D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90" name="Group 69">
                  <a:extLst>
                    <a:ext uri="{FF2B5EF4-FFF2-40B4-BE49-F238E27FC236}">
                      <a16:creationId xmlns:a16="http://schemas.microsoft.com/office/drawing/2014/main" id="{D26B289D-24CE-EB86-54F4-8066E2C8E6A4}"/>
                    </a:ext>
                  </a:extLst>
                </p:cNvPr>
                <p:cNvGrpSpPr/>
                <p:nvPr/>
              </p:nvGrpSpPr>
              <p:grpSpPr>
                <a:xfrm rot="5400000">
                  <a:off x="247565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05" name="Freeform 70">
                    <a:extLst>
                      <a:ext uri="{FF2B5EF4-FFF2-40B4-BE49-F238E27FC236}">
                        <a16:creationId xmlns:a16="http://schemas.microsoft.com/office/drawing/2014/main" id="{1D7F7F9A-E7FF-8FA8-89BC-230A06973071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91" name="Group 71">
                  <a:extLst>
                    <a:ext uri="{FF2B5EF4-FFF2-40B4-BE49-F238E27FC236}">
                      <a16:creationId xmlns:a16="http://schemas.microsoft.com/office/drawing/2014/main" id="{E8672171-FC65-08D6-A0F4-43B6AC8E1211}"/>
                    </a:ext>
                  </a:extLst>
                </p:cNvPr>
                <p:cNvGrpSpPr/>
                <p:nvPr/>
              </p:nvGrpSpPr>
              <p:grpSpPr>
                <a:xfrm rot="5400000">
                  <a:off x="217511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04" name="Freeform 72">
                    <a:extLst>
                      <a:ext uri="{FF2B5EF4-FFF2-40B4-BE49-F238E27FC236}">
                        <a16:creationId xmlns:a16="http://schemas.microsoft.com/office/drawing/2014/main" id="{5DA50166-585F-98F4-3D00-8F3FDBAC031F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92" name="Group 73">
                  <a:extLst>
                    <a:ext uri="{FF2B5EF4-FFF2-40B4-BE49-F238E27FC236}">
                      <a16:creationId xmlns:a16="http://schemas.microsoft.com/office/drawing/2014/main" id="{EFB5C0BF-74A1-20FD-3D16-CCA98B095BAA}"/>
                    </a:ext>
                  </a:extLst>
                </p:cNvPr>
                <p:cNvGrpSpPr/>
                <p:nvPr/>
              </p:nvGrpSpPr>
              <p:grpSpPr>
                <a:xfrm rot="5400000">
                  <a:off x="1952144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03" name="Freeform 74">
                    <a:extLst>
                      <a:ext uri="{FF2B5EF4-FFF2-40B4-BE49-F238E27FC236}">
                        <a16:creationId xmlns:a16="http://schemas.microsoft.com/office/drawing/2014/main" id="{6FCE2697-A728-FC42-6614-A59580841C3E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93" name="Group 75">
                  <a:extLst>
                    <a:ext uri="{FF2B5EF4-FFF2-40B4-BE49-F238E27FC236}">
                      <a16:creationId xmlns:a16="http://schemas.microsoft.com/office/drawing/2014/main" id="{29F57CB0-F823-E4AB-A7E9-2158A140D5C4}"/>
                    </a:ext>
                  </a:extLst>
                </p:cNvPr>
                <p:cNvGrpSpPr/>
                <p:nvPr/>
              </p:nvGrpSpPr>
              <p:grpSpPr>
                <a:xfrm rot="5400000">
                  <a:off x="1560497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02" name="Freeform 76">
                    <a:extLst>
                      <a:ext uri="{FF2B5EF4-FFF2-40B4-BE49-F238E27FC236}">
                        <a16:creationId xmlns:a16="http://schemas.microsoft.com/office/drawing/2014/main" id="{D9E15B97-103F-343B-FE60-9086F38CDA7D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94" name="Group 79">
                  <a:extLst>
                    <a:ext uri="{FF2B5EF4-FFF2-40B4-BE49-F238E27FC236}">
                      <a16:creationId xmlns:a16="http://schemas.microsoft.com/office/drawing/2014/main" id="{8F9F6693-797A-50E5-94D2-0EF69B2BC47E}"/>
                    </a:ext>
                  </a:extLst>
                </p:cNvPr>
                <p:cNvGrpSpPr/>
                <p:nvPr/>
              </p:nvGrpSpPr>
              <p:grpSpPr>
                <a:xfrm rot="5400000">
                  <a:off x="910206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01" name="Freeform 80">
                    <a:extLst>
                      <a:ext uri="{FF2B5EF4-FFF2-40B4-BE49-F238E27FC236}">
                        <a16:creationId xmlns:a16="http://schemas.microsoft.com/office/drawing/2014/main" id="{5093D108-C86A-4D23-1BB6-4B9BE3469751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95" name="Group 81">
                  <a:extLst>
                    <a:ext uri="{FF2B5EF4-FFF2-40B4-BE49-F238E27FC236}">
                      <a16:creationId xmlns:a16="http://schemas.microsoft.com/office/drawing/2014/main" id="{7CF1DF05-8F90-9FC7-6C5C-326BC3667928}"/>
                    </a:ext>
                  </a:extLst>
                </p:cNvPr>
                <p:cNvGrpSpPr/>
                <p:nvPr/>
              </p:nvGrpSpPr>
              <p:grpSpPr>
                <a:xfrm rot="5400000">
                  <a:off x="687233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00" name="Freeform 82">
                    <a:extLst>
                      <a:ext uri="{FF2B5EF4-FFF2-40B4-BE49-F238E27FC236}">
                        <a16:creationId xmlns:a16="http://schemas.microsoft.com/office/drawing/2014/main" id="{E5DFB95D-BC8D-A2B3-A2AF-54BBFC9C6BE1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96" name="Group 83">
                  <a:extLst>
                    <a:ext uri="{FF2B5EF4-FFF2-40B4-BE49-F238E27FC236}">
                      <a16:creationId xmlns:a16="http://schemas.microsoft.com/office/drawing/2014/main" id="{4CDC8102-4AC5-BD22-9E28-D0A15237B88A}"/>
                    </a:ext>
                  </a:extLst>
                </p:cNvPr>
                <p:cNvGrpSpPr/>
                <p:nvPr/>
              </p:nvGrpSpPr>
              <p:grpSpPr>
                <a:xfrm rot="5400000">
                  <a:off x="522494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99" name="Freeform 84">
                    <a:extLst>
                      <a:ext uri="{FF2B5EF4-FFF2-40B4-BE49-F238E27FC236}">
                        <a16:creationId xmlns:a16="http://schemas.microsoft.com/office/drawing/2014/main" id="{21ABC991-A15A-5979-AD8B-2A1155374799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97" name="Group 85">
                  <a:extLst>
                    <a:ext uri="{FF2B5EF4-FFF2-40B4-BE49-F238E27FC236}">
                      <a16:creationId xmlns:a16="http://schemas.microsoft.com/office/drawing/2014/main" id="{1D92750C-3724-7264-01B6-C5ECD8E3A131}"/>
                    </a:ext>
                  </a:extLst>
                </p:cNvPr>
                <p:cNvGrpSpPr/>
                <p:nvPr/>
              </p:nvGrpSpPr>
              <p:grpSpPr>
                <a:xfrm rot="5400000">
                  <a:off x="299521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98" name="Freeform 86">
                    <a:extLst>
                      <a:ext uri="{FF2B5EF4-FFF2-40B4-BE49-F238E27FC236}">
                        <a16:creationId xmlns:a16="http://schemas.microsoft.com/office/drawing/2014/main" id="{A6B36807-7DFB-3B17-0053-D4FE13808FC2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171" name="Grup 170">
              <a:extLst>
                <a:ext uri="{FF2B5EF4-FFF2-40B4-BE49-F238E27FC236}">
                  <a16:creationId xmlns:a16="http://schemas.microsoft.com/office/drawing/2014/main" id="{1E30D341-CF7E-99E9-488D-FB488575818B}"/>
                </a:ext>
              </a:extLst>
            </p:cNvPr>
            <p:cNvGrpSpPr/>
            <p:nvPr/>
          </p:nvGrpSpPr>
          <p:grpSpPr>
            <a:xfrm>
              <a:off x="2859693" y="1417655"/>
              <a:ext cx="1470693" cy="95581"/>
              <a:chOff x="530822" y="1252167"/>
              <a:chExt cx="1470693" cy="95581"/>
            </a:xfrm>
            <a:grpFill/>
          </p:grpSpPr>
          <p:grpSp>
            <p:nvGrpSpPr>
              <p:cNvPr id="177" name="Group 77">
                <a:extLst>
                  <a:ext uri="{FF2B5EF4-FFF2-40B4-BE49-F238E27FC236}">
                    <a16:creationId xmlns:a16="http://schemas.microsoft.com/office/drawing/2014/main" id="{5602BC20-9BAC-DA52-7BE9-9F7DF22A778E}"/>
                  </a:ext>
                </a:extLst>
              </p:cNvPr>
              <p:cNvGrpSpPr/>
              <p:nvPr/>
            </p:nvGrpSpPr>
            <p:grpSpPr>
              <a:xfrm rot="5400000">
                <a:off x="1681157" y="1020075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86" name="Freeform 78">
                  <a:extLst>
                    <a:ext uri="{FF2B5EF4-FFF2-40B4-BE49-F238E27FC236}">
                      <a16:creationId xmlns:a16="http://schemas.microsoft.com/office/drawing/2014/main" id="{CEB3B6CD-8EA4-16D7-3F6F-B826A65A6AAE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8" name="Group 79">
                <a:extLst>
                  <a:ext uri="{FF2B5EF4-FFF2-40B4-BE49-F238E27FC236}">
                    <a16:creationId xmlns:a16="http://schemas.microsoft.com/office/drawing/2014/main" id="{CEE63460-278E-7160-7F95-B1A5EF054899}"/>
                  </a:ext>
                </a:extLst>
              </p:cNvPr>
              <p:cNvGrpSpPr/>
              <p:nvPr/>
            </p:nvGrpSpPr>
            <p:grpSpPr>
              <a:xfrm rot="5400000">
                <a:off x="1348199" y="1027391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85" name="Freeform 80">
                  <a:extLst>
                    <a:ext uri="{FF2B5EF4-FFF2-40B4-BE49-F238E27FC236}">
                      <a16:creationId xmlns:a16="http://schemas.microsoft.com/office/drawing/2014/main" id="{978020B2-0691-4228-3F74-2178B3E17AF5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9" name="Group 81">
                <a:extLst>
                  <a:ext uri="{FF2B5EF4-FFF2-40B4-BE49-F238E27FC236}">
                    <a16:creationId xmlns:a16="http://schemas.microsoft.com/office/drawing/2014/main" id="{4B3B69BA-BFEF-843A-37FA-6D8BDCEB2A92}"/>
                  </a:ext>
                </a:extLst>
              </p:cNvPr>
              <p:cNvGrpSpPr/>
              <p:nvPr/>
            </p:nvGrpSpPr>
            <p:grpSpPr>
              <a:xfrm rot="5400000">
                <a:off x="1140784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1DBAA19E-A67E-2D95-A7D3-ABF1B501892B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0" name="Group 83">
                <a:extLst>
                  <a:ext uri="{FF2B5EF4-FFF2-40B4-BE49-F238E27FC236}">
                    <a16:creationId xmlns:a16="http://schemas.microsoft.com/office/drawing/2014/main" id="{EBE383EE-504D-4F88-8599-C22F9841CEEA}"/>
                  </a:ext>
                </a:extLst>
              </p:cNvPr>
              <p:cNvGrpSpPr/>
              <p:nvPr/>
            </p:nvGrpSpPr>
            <p:grpSpPr>
              <a:xfrm rot="5400000">
                <a:off x="976045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183" name="Freeform 84">
                  <a:extLst>
                    <a:ext uri="{FF2B5EF4-FFF2-40B4-BE49-F238E27FC236}">
                      <a16:creationId xmlns:a16="http://schemas.microsoft.com/office/drawing/2014/main" id="{ADCA630C-1A84-BE19-0820-DD53DDE9D4EA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1" name="Group 85">
                <a:extLst>
                  <a:ext uri="{FF2B5EF4-FFF2-40B4-BE49-F238E27FC236}">
                    <a16:creationId xmlns:a16="http://schemas.microsoft.com/office/drawing/2014/main" id="{EFEC4507-ED78-C488-5358-7D852B36C523}"/>
                  </a:ext>
                </a:extLst>
              </p:cNvPr>
              <p:cNvGrpSpPr/>
              <p:nvPr/>
            </p:nvGrpSpPr>
            <p:grpSpPr>
              <a:xfrm rot="5400000">
                <a:off x="753072" y="1036598"/>
                <a:ext cx="58420" cy="502920"/>
                <a:chOff x="-1271" y="48259"/>
                <a:chExt cx="116840" cy="1005840"/>
              </a:xfrm>
              <a:grpFill/>
            </p:grpSpPr>
            <p:sp>
              <p:nvSpPr>
                <p:cNvPr id="182" name="Freeform 86">
                  <a:extLst>
                    <a:ext uri="{FF2B5EF4-FFF2-40B4-BE49-F238E27FC236}">
                      <a16:creationId xmlns:a16="http://schemas.microsoft.com/office/drawing/2014/main" id="{9DD029A0-9F6F-DE66-760A-D4DD5CF21684}"/>
                    </a:ext>
                  </a:extLst>
                </p:cNvPr>
                <p:cNvSpPr/>
                <p:nvPr/>
              </p:nvSpPr>
              <p:spPr>
                <a:xfrm>
                  <a:off x="-1271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72" name="Grup 171">
              <a:extLst>
                <a:ext uri="{FF2B5EF4-FFF2-40B4-BE49-F238E27FC236}">
                  <a16:creationId xmlns:a16="http://schemas.microsoft.com/office/drawing/2014/main" id="{C719C5EC-E2C4-710B-C0AA-6E6F6E95926D}"/>
                </a:ext>
              </a:extLst>
            </p:cNvPr>
            <p:cNvGrpSpPr/>
            <p:nvPr/>
          </p:nvGrpSpPr>
          <p:grpSpPr>
            <a:xfrm>
              <a:off x="314083" y="1077458"/>
              <a:ext cx="66070" cy="656648"/>
              <a:chOff x="4025961" y="996400"/>
              <a:chExt cx="66070" cy="656648"/>
            </a:xfrm>
            <a:grpFill/>
          </p:grpSpPr>
          <p:grpSp>
            <p:nvGrpSpPr>
              <p:cNvPr id="173" name="Group 65">
                <a:extLst>
                  <a:ext uri="{FF2B5EF4-FFF2-40B4-BE49-F238E27FC236}">
                    <a16:creationId xmlns:a16="http://schemas.microsoft.com/office/drawing/2014/main" id="{7EF8A356-8B6F-8758-FED8-C6FC45CCB3A7}"/>
                  </a:ext>
                </a:extLst>
              </p:cNvPr>
              <p:cNvGrpSpPr/>
              <p:nvPr/>
            </p:nvGrpSpPr>
            <p:grpSpPr>
              <a:xfrm>
                <a:off x="4025961" y="1239515"/>
                <a:ext cx="66070" cy="413533"/>
                <a:chOff x="0" y="0"/>
                <a:chExt cx="176530" cy="1104900"/>
              </a:xfrm>
              <a:grpFill/>
            </p:grpSpPr>
            <p:sp>
              <p:nvSpPr>
                <p:cNvPr id="176" name="Freeform 66">
                  <a:extLst>
                    <a:ext uri="{FF2B5EF4-FFF2-40B4-BE49-F238E27FC236}">
                      <a16:creationId xmlns:a16="http://schemas.microsoft.com/office/drawing/2014/main" id="{65859DFF-727D-C7F6-0A46-BD49DAF4977D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4" name="Group 65">
                <a:extLst>
                  <a:ext uri="{FF2B5EF4-FFF2-40B4-BE49-F238E27FC236}">
                    <a16:creationId xmlns:a16="http://schemas.microsoft.com/office/drawing/2014/main" id="{B6B99D7B-8528-3D76-EECE-19492C037239}"/>
                  </a:ext>
                </a:extLst>
              </p:cNvPr>
              <p:cNvGrpSpPr/>
              <p:nvPr/>
            </p:nvGrpSpPr>
            <p:grpSpPr>
              <a:xfrm>
                <a:off x="4032616" y="996400"/>
                <a:ext cx="43730" cy="376458"/>
                <a:chOff x="17781" y="48259"/>
                <a:chExt cx="116841" cy="1005841"/>
              </a:xfrm>
              <a:grpFill/>
            </p:grpSpPr>
            <p:sp>
              <p:nvSpPr>
                <p:cNvPr id="175" name="Freeform 66">
                  <a:extLst>
                    <a:ext uri="{FF2B5EF4-FFF2-40B4-BE49-F238E27FC236}">
                      <a16:creationId xmlns:a16="http://schemas.microsoft.com/office/drawing/2014/main" id="{A3D9A629-D1E1-FFAF-D2FC-9DE5880202F2}"/>
                    </a:ext>
                  </a:extLst>
                </p:cNvPr>
                <p:cNvSpPr/>
                <p:nvPr/>
              </p:nvSpPr>
              <p:spPr>
                <a:xfrm>
                  <a:off x="17781" y="48259"/>
                  <a:ext cx="116841" cy="100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208" name="TextBox 88">
            <a:extLst>
              <a:ext uri="{FF2B5EF4-FFF2-40B4-BE49-F238E27FC236}">
                <a16:creationId xmlns:a16="http://schemas.microsoft.com/office/drawing/2014/main" id="{8F207A98-410D-FC35-BBA0-2DE07788027B}"/>
              </a:ext>
            </a:extLst>
          </p:cNvPr>
          <p:cNvSpPr txBox="1"/>
          <p:nvPr/>
        </p:nvSpPr>
        <p:spPr>
          <a:xfrm>
            <a:off x="470434" y="1086643"/>
            <a:ext cx="5435679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934"/>
              </a:lnSpc>
            </a:pPr>
            <a:r>
              <a:rPr lang="tr-TR" sz="2000" b="1" spc="600">
                <a:solidFill>
                  <a:srgbClr val="C00000"/>
                </a:solidFill>
                <a:latin typeface="Mistral" panose="03090702030407020403" pitchFamily="66" charset="0"/>
                <a:ea typeface="Montserrat Classic"/>
                <a:cs typeface="Montserrat Classic"/>
                <a:sym typeface="Montserrat Classic"/>
              </a:rPr>
              <a:t>KOORDİNASYON</a:t>
            </a:r>
            <a:endParaRPr lang="en-US" sz="2000" b="1" spc="600">
              <a:solidFill>
                <a:srgbClr val="C00000"/>
              </a:solidFill>
              <a:latin typeface="Mistral" panose="03090702030407020403" pitchFamily="66" charset="0"/>
              <a:ea typeface="Montserrat Classic"/>
              <a:cs typeface="Montserrat Classic"/>
              <a:sym typeface="Montserrat Classic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D719004E-1F85-6711-2C4E-82A4F7C8F58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65" name="Resim 6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A6C16C17-BA7C-4D14-2C33-EDF449F7053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398E1-174A-EC31-A2C6-F03B28C00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B17D63BA-79D3-5E5F-CE8A-5C6DD91AC44A}"/>
              </a:ext>
            </a:extLst>
          </p:cNvPr>
          <p:cNvSpPr/>
          <p:nvPr/>
        </p:nvSpPr>
        <p:spPr>
          <a:xfrm>
            <a:off x="7207511" y="2649471"/>
            <a:ext cx="3640000" cy="2401861"/>
          </a:xfrm>
          <a:prstGeom prst="ellipse">
            <a:avLst/>
          </a:prstGeom>
          <a:solidFill>
            <a:schemeClr val="bg1"/>
          </a:solidFill>
          <a:ln w="79375">
            <a:solidFill>
              <a:schemeClr val="bg2">
                <a:lumMod val="50000"/>
              </a:schemeClr>
            </a:solidFill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2C4F4C5A-A65F-1C89-6DA6-C8A4E8942A00}"/>
              </a:ext>
            </a:extLst>
          </p:cNvPr>
          <p:cNvSpPr/>
          <p:nvPr/>
        </p:nvSpPr>
        <p:spPr>
          <a:xfrm>
            <a:off x="683046" y="365125"/>
            <a:ext cx="10807547" cy="108267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7370D409-D49B-E778-FABA-D6A3396BD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9986" y="3642775"/>
            <a:ext cx="3255050" cy="581141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KANITLANABİLİR!</a:t>
            </a:r>
          </a:p>
        </p:txBody>
      </p:sp>
      <p:sp>
        <p:nvSpPr>
          <p:cNvPr id="10" name="Başlık 9">
            <a:extLst>
              <a:ext uri="{FF2B5EF4-FFF2-40B4-BE49-F238E27FC236}">
                <a16:creationId xmlns:a16="http://schemas.microsoft.com/office/drawing/2014/main" id="{B7146687-DD49-1880-8E7F-E9D45D060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r-TR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AKREDİTASYON SÜRECİNDE BİZDEN İSTENENLER</a:t>
            </a:r>
          </a:p>
        </p:txBody>
      </p:sp>
      <p:grpSp>
        <p:nvGrpSpPr>
          <p:cNvPr id="12" name="Group 35">
            <a:extLst>
              <a:ext uri="{FF2B5EF4-FFF2-40B4-BE49-F238E27FC236}">
                <a16:creationId xmlns:a16="http://schemas.microsoft.com/office/drawing/2014/main" id="{43DA4BBF-8DD5-B0C7-EA5C-C6BB02325CC5}"/>
              </a:ext>
            </a:extLst>
          </p:cNvPr>
          <p:cNvGrpSpPr/>
          <p:nvPr/>
        </p:nvGrpSpPr>
        <p:grpSpPr>
          <a:xfrm>
            <a:off x="1396029" y="1577185"/>
            <a:ext cx="4508906" cy="1553364"/>
            <a:chOff x="6657478" y="2430341"/>
            <a:chExt cx="1144012" cy="35554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B2E1CCE-D8F7-62FE-48E6-BD53F4FBA631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25829C5-2330-1693-ACE5-6796E1313B18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HEDEFLER-ÖLÇÜTLER (NE?)</a:t>
              </a:r>
            </a:p>
          </p:txBody>
        </p:sp>
      </p:grpSp>
      <p:grpSp>
        <p:nvGrpSpPr>
          <p:cNvPr id="15" name="Group 35">
            <a:extLst>
              <a:ext uri="{FF2B5EF4-FFF2-40B4-BE49-F238E27FC236}">
                <a16:creationId xmlns:a16="http://schemas.microsoft.com/office/drawing/2014/main" id="{2FD4E653-EB57-AA3B-AC4B-FD398C099A6A}"/>
              </a:ext>
            </a:extLst>
          </p:cNvPr>
          <p:cNvGrpSpPr/>
          <p:nvPr/>
        </p:nvGrpSpPr>
        <p:grpSpPr>
          <a:xfrm>
            <a:off x="1396029" y="3167265"/>
            <a:ext cx="4508906" cy="1553364"/>
            <a:chOff x="6657478" y="2430341"/>
            <a:chExt cx="1144012" cy="35554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3569F07-FEBB-E934-43B3-4AF56CB2A031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79BE41-E11C-26E7-35BA-B5B0363C6BA0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YÖNTEM </a:t>
              </a:r>
            </a:p>
            <a:p>
              <a:pPr algn="ctr"/>
              <a:r>
                <a:rPr lang="tr-TR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(NASIL?)</a:t>
              </a:r>
            </a:p>
          </p:txBody>
        </p:sp>
      </p:grpSp>
      <p:grpSp>
        <p:nvGrpSpPr>
          <p:cNvPr id="18" name="Group 35">
            <a:extLst>
              <a:ext uri="{FF2B5EF4-FFF2-40B4-BE49-F238E27FC236}">
                <a16:creationId xmlns:a16="http://schemas.microsoft.com/office/drawing/2014/main" id="{A086DB21-7E95-47A5-4286-3C6328D610F9}"/>
              </a:ext>
            </a:extLst>
          </p:cNvPr>
          <p:cNvGrpSpPr/>
          <p:nvPr/>
        </p:nvGrpSpPr>
        <p:grpSpPr>
          <a:xfrm>
            <a:off x="1396029" y="4755550"/>
            <a:ext cx="4508906" cy="1553364"/>
            <a:chOff x="6657478" y="2430341"/>
            <a:chExt cx="1144012" cy="355543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DDB8721-C726-FB59-91F8-87DF1D7CF4F5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6A7E78D-30C6-A9D2-8D29-279DB520269A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YAYGINLIK (KAPSAYICI?)</a:t>
              </a:r>
              <a:endParaRPr lang="tr-TR" sz="4000"/>
            </a:p>
          </p:txBody>
        </p:sp>
      </p:grpSp>
      <p:sp>
        <p:nvSpPr>
          <p:cNvPr id="21" name="Sağ Ayraç 20">
            <a:extLst>
              <a:ext uri="{FF2B5EF4-FFF2-40B4-BE49-F238E27FC236}">
                <a16:creationId xmlns:a16="http://schemas.microsoft.com/office/drawing/2014/main" id="{66399490-1E45-E757-8A98-8F0B961ED7A5}"/>
              </a:ext>
            </a:extLst>
          </p:cNvPr>
          <p:cNvSpPr/>
          <p:nvPr/>
        </p:nvSpPr>
        <p:spPr>
          <a:xfrm>
            <a:off x="6006673" y="2270123"/>
            <a:ext cx="1200838" cy="3326446"/>
          </a:xfrm>
          <a:prstGeom prst="rightBrace">
            <a:avLst/>
          </a:prstGeom>
          <a:ln w="1079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93B0B86D-4B9B-71BB-23DA-FB48A00FE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6" name="Resim 5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2B79CE37-218F-9032-ACDB-D356F9236C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5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build="p" animBg="1"/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264635" y="3249515"/>
            <a:ext cx="5241565" cy="2488484"/>
            <a:chOff x="0" y="0"/>
            <a:chExt cx="2070742" cy="13069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0742" cy="1306994"/>
            </a:xfrm>
            <a:custGeom>
              <a:avLst/>
              <a:gdLst/>
              <a:ahLst/>
              <a:cxnLst/>
              <a:rect l="l" t="t" r="r" b="b"/>
              <a:pathLst>
                <a:path w="2070742" h="1306994">
                  <a:moveTo>
                    <a:pt x="16740" y="0"/>
                  </a:moveTo>
                  <a:lnTo>
                    <a:pt x="2054002" y="0"/>
                  </a:lnTo>
                  <a:cubicBezTo>
                    <a:pt x="2063247" y="0"/>
                    <a:pt x="2070742" y="7495"/>
                    <a:pt x="2070742" y="16740"/>
                  </a:cubicBezTo>
                  <a:lnTo>
                    <a:pt x="2070742" y="1290254"/>
                  </a:lnTo>
                  <a:cubicBezTo>
                    <a:pt x="2070742" y="1299499"/>
                    <a:pt x="2063247" y="1306994"/>
                    <a:pt x="2054002" y="1306994"/>
                  </a:cubicBezTo>
                  <a:lnTo>
                    <a:pt x="16740" y="1306994"/>
                  </a:lnTo>
                  <a:cubicBezTo>
                    <a:pt x="12300" y="1306994"/>
                    <a:pt x="8042" y="1305230"/>
                    <a:pt x="4903" y="1302091"/>
                  </a:cubicBezTo>
                  <a:cubicBezTo>
                    <a:pt x="1764" y="1298952"/>
                    <a:pt x="0" y="1294694"/>
                    <a:pt x="0" y="1290254"/>
                  </a:cubicBezTo>
                  <a:lnTo>
                    <a:pt x="0" y="16740"/>
                  </a:lnTo>
                  <a:cubicBezTo>
                    <a:pt x="0" y="7495"/>
                    <a:pt x="7495" y="0"/>
                    <a:pt x="167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C43B5A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070742" cy="13736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21157" y="3429000"/>
            <a:ext cx="338892" cy="33889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3B5A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6590603" y="3767892"/>
            <a:ext cx="0" cy="250663"/>
          </a:xfrm>
          <a:prstGeom prst="line">
            <a:avLst/>
          </a:prstGeom>
          <a:ln w="38100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0"/>
          <p:cNvSpPr/>
          <p:nvPr/>
        </p:nvSpPr>
        <p:spPr>
          <a:xfrm flipV="1">
            <a:off x="6590603" y="4743400"/>
            <a:ext cx="0" cy="418509"/>
          </a:xfrm>
          <a:prstGeom prst="line">
            <a:avLst/>
          </a:prstGeom>
          <a:ln w="38100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AutoShape 11"/>
          <p:cNvSpPr/>
          <p:nvPr/>
        </p:nvSpPr>
        <p:spPr>
          <a:xfrm flipV="1">
            <a:off x="6590603" y="4188001"/>
            <a:ext cx="0" cy="419100"/>
          </a:xfrm>
          <a:prstGeom prst="line">
            <a:avLst/>
          </a:prstGeom>
          <a:ln w="38100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84578" y="3370765"/>
            <a:ext cx="4949082" cy="1266386"/>
            <a:chOff x="0" y="0"/>
            <a:chExt cx="9898164" cy="253277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662950" cy="2532771"/>
              <a:chOff x="0" y="0"/>
              <a:chExt cx="1908731" cy="50030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08731" cy="500301"/>
              </a:xfrm>
              <a:custGeom>
                <a:avLst/>
                <a:gdLst/>
                <a:ahLst/>
                <a:cxnLst/>
                <a:rect l="l" t="t" r="r" b="b"/>
                <a:pathLst>
                  <a:path w="1908731" h="500301">
                    <a:moveTo>
                      <a:pt x="18252" y="0"/>
                    </a:moveTo>
                    <a:lnTo>
                      <a:pt x="1890479" y="0"/>
                    </a:lnTo>
                    <a:cubicBezTo>
                      <a:pt x="1895320" y="0"/>
                      <a:pt x="1899962" y="1923"/>
                      <a:pt x="1903385" y="5346"/>
                    </a:cubicBezTo>
                    <a:cubicBezTo>
                      <a:pt x="1906808" y="8769"/>
                      <a:pt x="1908731" y="13411"/>
                      <a:pt x="1908731" y="18252"/>
                    </a:cubicBezTo>
                    <a:lnTo>
                      <a:pt x="1908731" y="482049"/>
                    </a:lnTo>
                    <a:cubicBezTo>
                      <a:pt x="1908731" y="492129"/>
                      <a:pt x="1900559" y="500301"/>
                      <a:pt x="1890479" y="500301"/>
                    </a:cubicBezTo>
                    <a:lnTo>
                      <a:pt x="18252" y="500301"/>
                    </a:lnTo>
                    <a:cubicBezTo>
                      <a:pt x="8172" y="500301"/>
                      <a:pt x="0" y="492129"/>
                      <a:pt x="0" y="482049"/>
                    </a:cubicBezTo>
                    <a:lnTo>
                      <a:pt x="0" y="18252"/>
                    </a:lnTo>
                    <a:cubicBezTo>
                      <a:pt x="0" y="8172"/>
                      <a:pt x="8172" y="0"/>
                      <a:pt x="1825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737373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1908731" cy="566976"/>
              </a:xfrm>
              <a:prstGeom prst="rect">
                <a:avLst/>
              </a:prstGeom>
            </p:spPr>
            <p:txBody>
              <a:bodyPr lIns="37661" tIns="37661" rIns="37661" bIns="37661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78667" y="675730"/>
              <a:ext cx="1263335" cy="1265636"/>
            </a:xfrm>
            <a:custGeom>
              <a:avLst/>
              <a:gdLst/>
              <a:ahLst/>
              <a:cxnLst/>
              <a:rect l="l" t="t" r="r" b="b"/>
              <a:pathLst>
                <a:path w="1263335" h="1265636">
                  <a:moveTo>
                    <a:pt x="0" y="0"/>
                  </a:moveTo>
                  <a:lnTo>
                    <a:pt x="1263335" y="0"/>
                  </a:lnTo>
                  <a:lnTo>
                    <a:pt x="1263335" y="1265636"/>
                  </a:lnTo>
                  <a:lnTo>
                    <a:pt x="0" y="1265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1643381" y="395284"/>
              <a:ext cx="76023" cy="1742204"/>
            </a:xfrm>
            <a:custGeom>
              <a:avLst/>
              <a:gdLst/>
              <a:ahLst/>
              <a:cxnLst/>
              <a:rect l="l" t="t" r="r" b="b"/>
              <a:pathLst>
                <a:path w="76023" h="1742204">
                  <a:moveTo>
                    <a:pt x="0" y="0"/>
                  </a:moveTo>
                  <a:lnTo>
                    <a:pt x="76023" y="0"/>
                  </a:lnTo>
                  <a:lnTo>
                    <a:pt x="76023" y="1742204"/>
                  </a:lnTo>
                  <a:lnTo>
                    <a:pt x="0" y="1742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64188" y="865284"/>
              <a:ext cx="8033976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379"/>
                </a:lnSpc>
              </a:pPr>
              <a:r>
                <a:rPr lang="en-US" sz="1379" b="1">
                  <a:solidFill>
                    <a:srgbClr val="737373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Yalova Üniversitesi Ar-Ge Koordinatörlüğü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864188" y="1409925"/>
              <a:ext cx="7479896" cy="283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139"/>
                </a:lnSpc>
              </a:pPr>
              <a:r>
                <a:rPr lang="en-US" sz="1100" b="1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Bilgi İle </a:t>
              </a:r>
              <a:r>
                <a:rPr lang="en-US" sz="1100" b="1" err="1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Dönüşüm</a:t>
              </a:r>
              <a:r>
                <a:rPr lang="en-US" sz="1100" b="1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1100" b="1" err="1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İnovasyon</a:t>
              </a:r>
              <a:r>
                <a:rPr lang="en-US" sz="1100" b="1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İle </a:t>
              </a:r>
              <a:r>
                <a:rPr lang="en-US" sz="1100" b="1" err="1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Gelecek</a:t>
              </a:r>
              <a:endParaRPr lang="en-US" sz="1100" b="1" err="1">
                <a:solidFill>
                  <a:srgbClr val="737373"/>
                </a:solidFill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901820" y="1696529"/>
            <a:ext cx="5702532" cy="727485"/>
            <a:chOff x="0" y="0"/>
            <a:chExt cx="4504658" cy="5746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504658" cy="574670"/>
            </a:xfrm>
            <a:custGeom>
              <a:avLst/>
              <a:gdLst/>
              <a:ahLst/>
              <a:cxnLst/>
              <a:rect l="l" t="t" r="r" b="b"/>
              <a:pathLst>
                <a:path w="4504658" h="574670">
                  <a:moveTo>
                    <a:pt x="4301458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4301458" y="574670"/>
                  </a:lnTo>
                  <a:lnTo>
                    <a:pt x="4504658" y="287335"/>
                  </a:lnTo>
                  <a:lnTo>
                    <a:pt x="4301458" y="0"/>
                  </a:lnTo>
                  <a:close/>
                </a:path>
              </a:pathLst>
            </a:custGeom>
            <a:solidFill>
              <a:srgbClr val="CF2A50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52400" y="-85725"/>
              <a:ext cx="4199858" cy="6603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099"/>
                </a:lnSpc>
              </a:pPr>
              <a:r>
                <a:rPr lang="en-US" sz="2066" b="1" spc="1083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REKTÖRLÜK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056450" y="1696529"/>
            <a:ext cx="727485" cy="72748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3B5A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160012" y="1800091"/>
            <a:ext cx="520361" cy="52036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98258" y="1696529"/>
            <a:ext cx="727485" cy="727485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2A50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901820" y="1800091"/>
            <a:ext cx="520361" cy="52036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Freeform 35"/>
          <p:cNvSpPr/>
          <p:nvPr/>
        </p:nvSpPr>
        <p:spPr>
          <a:xfrm>
            <a:off x="2969738" y="1910201"/>
            <a:ext cx="386077" cy="310792"/>
          </a:xfrm>
          <a:custGeom>
            <a:avLst/>
            <a:gdLst/>
            <a:ahLst/>
            <a:cxnLst/>
            <a:rect l="l" t="t" r="r" b="b"/>
            <a:pathLst>
              <a:path w="579115" h="466188">
                <a:moveTo>
                  <a:pt x="0" y="0"/>
                </a:moveTo>
                <a:lnTo>
                  <a:pt x="579115" y="0"/>
                </a:lnTo>
                <a:lnTo>
                  <a:pt x="579115" y="466188"/>
                </a:lnTo>
                <a:lnTo>
                  <a:pt x="0" y="4661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8233564" y="1904875"/>
            <a:ext cx="386077" cy="310792"/>
          </a:xfrm>
          <a:custGeom>
            <a:avLst/>
            <a:gdLst/>
            <a:ahLst/>
            <a:cxnLst/>
            <a:rect l="l" t="t" r="r" b="b"/>
            <a:pathLst>
              <a:path w="579115" h="466188">
                <a:moveTo>
                  <a:pt x="0" y="0"/>
                </a:moveTo>
                <a:lnTo>
                  <a:pt x="579115" y="0"/>
                </a:lnTo>
                <a:lnTo>
                  <a:pt x="579115" y="466188"/>
                </a:lnTo>
                <a:lnTo>
                  <a:pt x="0" y="4661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6823246" y="3435251"/>
            <a:ext cx="4812930" cy="28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399"/>
              </a:lnSpc>
            </a:pPr>
            <a:r>
              <a:rPr lang="en-US" sz="1550" b="1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Üniversitede</a:t>
            </a:r>
            <a:r>
              <a:rPr lang="en-US" sz="1550" b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1550" b="1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öncelikli</a:t>
            </a:r>
            <a:r>
              <a:rPr lang="en-US" sz="1550" b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1550" b="1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Ar</a:t>
            </a:r>
            <a:r>
              <a:rPr lang="en-US" sz="1550" b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-Ge </a:t>
            </a:r>
            <a:r>
              <a:rPr lang="en-US" sz="1550" b="1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alanlarının</a:t>
            </a:r>
            <a:r>
              <a:rPr lang="en-US" sz="1550" b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1550" b="1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belirlenmesi</a:t>
            </a:r>
            <a:endParaRPr lang="en-US" sz="1550" b="1" err="1">
              <a:solidFill>
                <a:srgbClr val="000000"/>
              </a:solidFill>
              <a:latin typeface="Aileron"/>
              <a:ea typeface="Aileron"/>
              <a:cs typeface="Aileron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6823246" y="4039312"/>
            <a:ext cx="4682954" cy="28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399"/>
              </a:lnSpc>
            </a:pPr>
            <a:r>
              <a:rPr lang="en-US" sz="1550" b="1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Ar</a:t>
            </a:r>
            <a:r>
              <a:rPr lang="en-US" sz="1550" b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-Ge </a:t>
            </a:r>
            <a:r>
              <a:rPr lang="en-US" sz="1550" b="1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stratejisinin</a:t>
            </a:r>
            <a:r>
              <a:rPr lang="en-US" sz="1550" b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1550" b="1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belirlenmesi</a:t>
            </a:r>
            <a:endParaRPr lang="en-US" sz="1550" b="1">
              <a:solidFill>
                <a:srgbClr val="000000"/>
              </a:solidFill>
              <a:latin typeface="Aileron"/>
              <a:ea typeface="Aileron"/>
              <a:cs typeface="Aileron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6823246" y="4613352"/>
            <a:ext cx="4462537" cy="28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399"/>
              </a:lnSpc>
            </a:pPr>
            <a:r>
              <a:rPr lang="en-US" sz="1550" b="1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Ar</a:t>
            </a:r>
            <a:r>
              <a:rPr lang="en-US" sz="1550" b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-Ge </a:t>
            </a:r>
            <a:r>
              <a:rPr lang="en-US" sz="1550" b="1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yatırımlarında</a:t>
            </a:r>
            <a:r>
              <a:rPr lang="en-US" sz="1550" b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tr-TR" sz="1550" b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görüş belirtme</a:t>
            </a:r>
            <a:endParaRPr lang="en-US" sz="1550" b="1">
              <a:solidFill>
                <a:srgbClr val="000000"/>
              </a:solidFill>
              <a:latin typeface="Aileron"/>
              <a:ea typeface="Aileron"/>
              <a:cs typeface="Aileron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6823246" y="5185304"/>
            <a:ext cx="4462537" cy="23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00"/>
              </a:lnSpc>
            </a:pPr>
            <a:r>
              <a:rPr lang="en-US" sz="133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....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6421157" y="4018555"/>
            <a:ext cx="338892" cy="338892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3B5A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421157" y="4607101"/>
            <a:ext cx="338892" cy="338892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3B5A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421157" y="5161907"/>
            <a:ext cx="338892" cy="338892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3B5A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AutoShape 56"/>
          <p:cNvSpPr/>
          <p:nvPr/>
        </p:nvSpPr>
        <p:spPr>
          <a:xfrm flipH="1" flipV="1">
            <a:off x="5753086" y="2424015"/>
            <a:ext cx="0" cy="1614551"/>
          </a:xfrm>
          <a:prstGeom prst="line">
            <a:avLst/>
          </a:prstGeom>
          <a:ln w="38100" cap="flat">
            <a:solidFill>
              <a:srgbClr val="A90A2E">
                <a:alpha val="40000"/>
              </a:srgbClr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AutoShape 57"/>
          <p:cNvSpPr/>
          <p:nvPr/>
        </p:nvSpPr>
        <p:spPr>
          <a:xfrm flipH="1">
            <a:off x="5753086" y="4038565"/>
            <a:ext cx="511549" cy="0"/>
          </a:xfrm>
          <a:prstGeom prst="line">
            <a:avLst/>
          </a:prstGeom>
          <a:ln w="38100" cap="flat">
            <a:solidFill>
              <a:srgbClr val="A90A2E">
                <a:alpha val="40000"/>
              </a:srgbClr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AutoShape 58"/>
          <p:cNvSpPr/>
          <p:nvPr/>
        </p:nvSpPr>
        <p:spPr>
          <a:xfrm flipH="1">
            <a:off x="4916053" y="4038565"/>
            <a:ext cx="837033" cy="0"/>
          </a:xfrm>
          <a:prstGeom prst="line">
            <a:avLst/>
          </a:prstGeom>
          <a:ln w="38100" cap="flat">
            <a:solidFill>
              <a:srgbClr val="050402">
                <a:alpha val="40000"/>
              </a:srgbClr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Freeform 10">
            <a:extLst>
              <a:ext uri="{FF2B5EF4-FFF2-40B4-BE49-F238E27FC236}">
                <a16:creationId xmlns:a16="http://schemas.microsoft.com/office/drawing/2014/main" id="{3916A5B6-41DC-5D69-96DD-6DF97158E5DF}"/>
              </a:ext>
            </a:extLst>
          </p:cNvPr>
          <p:cNvSpPr/>
          <p:nvPr/>
        </p:nvSpPr>
        <p:spPr>
          <a:xfrm rot="-10800000">
            <a:off x="11141782" y="0"/>
            <a:ext cx="1050218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5728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Freeform 11">
            <a:extLst>
              <a:ext uri="{FF2B5EF4-FFF2-40B4-BE49-F238E27FC236}">
                <a16:creationId xmlns:a16="http://schemas.microsoft.com/office/drawing/2014/main" id="{8EE7D8FD-A518-E286-1F4D-2DC1F52B77AB}"/>
              </a:ext>
            </a:extLst>
          </p:cNvPr>
          <p:cNvSpPr/>
          <p:nvPr/>
        </p:nvSpPr>
        <p:spPr>
          <a:xfrm rot="5400000">
            <a:off x="-42372" y="5780370"/>
            <a:ext cx="1120002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83532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" name="Resim 101" descr="metin, yazı tipi, beyaz, çizgi içeren bir resim&#10;&#10;Açıklama otomatik olarak oluşturuldu">
            <a:extLst>
              <a:ext uri="{FF2B5EF4-FFF2-40B4-BE49-F238E27FC236}">
                <a16:creationId xmlns:a16="http://schemas.microsoft.com/office/drawing/2014/main" id="{73889690-04CA-B15B-D84B-0808E4000F3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" y="83623"/>
            <a:ext cx="4684141" cy="903259"/>
          </a:xfrm>
          <a:prstGeom prst="rect">
            <a:avLst/>
          </a:prstGeom>
        </p:spPr>
      </p:pic>
      <p:grpSp>
        <p:nvGrpSpPr>
          <p:cNvPr id="144" name="Grup 143">
            <a:extLst>
              <a:ext uri="{FF2B5EF4-FFF2-40B4-BE49-F238E27FC236}">
                <a16:creationId xmlns:a16="http://schemas.microsoft.com/office/drawing/2014/main" id="{8E8072B2-FE0D-15FC-C07A-380907B71A20}"/>
              </a:ext>
            </a:extLst>
          </p:cNvPr>
          <p:cNvGrpSpPr/>
          <p:nvPr/>
        </p:nvGrpSpPr>
        <p:grpSpPr>
          <a:xfrm>
            <a:off x="133653" y="1091465"/>
            <a:ext cx="4237513" cy="656648"/>
            <a:chOff x="92873" y="1077458"/>
            <a:chExt cx="4237513" cy="656648"/>
          </a:xfrm>
          <a:solidFill>
            <a:srgbClr val="BE4B65"/>
          </a:solidFill>
        </p:grpSpPr>
        <p:grpSp>
          <p:nvGrpSpPr>
            <p:cNvPr id="145" name="Grup 144">
              <a:extLst>
                <a:ext uri="{FF2B5EF4-FFF2-40B4-BE49-F238E27FC236}">
                  <a16:creationId xmlns:a16="http://schemas.microsoft.com/office/drawing/2014/main" id="{2BBDEE83-3C89-74E5-9C00-7FDD71E84F3F}"/>
                </a:ext>
              </a:extLst>
            </p:cNvPr>
            <p:cNvGrpSpPr/>
            <p:nvPr/>
          </p:nvGrpSpPr>
          <p:grpSpPr>
            <a:xfrm>
              <a:off x="92873" y="1398755"/>
              <a:ext cx="2951560" cy="101931"/>
              <a:chOff x="107152" y="672935"/>
              <a:chExt cx="2951560" cy="101931"/>
            </a:xfrm>
            <a:grpFill/>
          </p:grpSpPr>
          <p:grpSp>
            <p:nvGrpSpPr>
              <p:cNvPr id="162" name="Group 77">
                <a:extLst>
                  <a:ext uri="{FF2B5EF4-FFF2-40B4-BE49-F238E27FC236}">
                    <a16:creationId xmlns:a16="http://schemas.microsoft.com/office/drawing/2014/main" id="{080953B9-0A9A-4189-B960-B525F373B67E}"/>
                  </a:ext>
                </a:extLst>
              </p:cNvPr>
              <p:cNvGrpSpPr/>
              <p:nvPr/>
            </p:nvGrpSpPr>
            <p:grpSpPr>
              <a:xfrm rot="5400000">
                <a:off x="1282887" y="440843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82" name="Freeform 78">
                  <a:extLst>
                    <a:ext uri="{FF2B5EF4-FFF2-40B4-BE49-F238E27FC236}">
                      <a16:creationId xmlns:a16="http://schemas.microsoft.com/office/drawing/2014/main" id="{2F36BB53-8F78-0521-9402-5043466A7FCE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3" name="Grup 162">
                <a:extLst>
                  <a:ext uri="{FF2B5EF4-FFF2-40B4-BE49-F238E27FC236}">
                    <a16:creationId xmlns:a16="http://schemas.microsoft.com/office/drawing/2014/main" id="{B1B3E298-C67A-D905-FA6D-958E72A6AA20}"/>
                  </a:ext>
                </a:extLst>
              </p:cNvPr>
              <p:cNvGrpSpPr/>
              <p:nvPr/>
            </p:nvGrpSpPr>
            <p:grpSpPr>
              <a:xfrm>
                <a:off x="107152" y="680251"/>
                <a:ext cx="2951560" cy="94615"/>
                <a:chOff x="67429" y="148989"/>
                <a:chExt cx="2951560" cy="94615"/>
              </a:xfrm>
              <a:grpFill/>
            </p:grpSpPr>
            <p:grpSp>
              <p:nvGrpSpPr>
                <p:cNvPr id="164" name="Group 67">
                  <a:extLst>
                    <a:ext uri="{FF2B5EF4-FFF2-40B4-BE49-F238E27FC236}">
                      <a16:creationId xmlns:a16="http://schemas.microsoft.com/office/drawing/2014/main" id="{4A1CACF0-FA50-3970-CBE0-ED2D53CB2DFC}"/>
                    </a:ext>
                  </a:extLst>
                </p:cNvPr>
                <p:cNvGrpSpPr/>
                <p:nvPr/>
              </p:nvGrpSpPr>
              <p:grpSpPr>
                <a:xfrm rot="5400000">
                  <a:off x="2698631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81" name="Freeform 68">
                    <a:extLst>
                      <a:ext uri="{FF2B5EF4-FFF2-40B4-BE49-F238E27FC236}">
                        <a16:creationId xmlns:a16="http://schemas.microsoft.com/office/drawing/2014/main" id="{21809740-31E2-8DFC-AF59-D49E1B653E81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65" name="Group 69">
                  <a:extLst>
                    <a:ext uri="{FF2B5EF4-FFF2-40B4-BE49-F238E27FC236}">
                      <a16:creationId xmlns:a16="http://schemas.microsoft.com/office/drawing/2014/main" id="{AB635BD7-8F3B-9544-9B37-085D1EE16A0A}"/>
                    </a:ext>
                  </a:extLst>
                </p:cNvPr>
                <p:cNvGrpSpPr/>
                <p:nvPr/>
              </p:nvGrpSpPr>
              <p:grpSpPr>
                <a:xfrm rot="5400000">
                  <a:off x="247565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80" name="Freeform 70">
                    <a:extLst>
                      <a:ext uri="{FF2B5EF4-FFF2-40B4-BE49-F238E27FC236}">
                        <a16:creationId xmlns:a16="http://schemas.microsoft.com/office/drawing/2014/main" id="{7F260DCE-CB71-A6C7-1C2D-F89B7FAD0CDD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66" name="Group 71">
                  <a:extLst>
                    <a:ext uri="{FF2B5EF4-FFF2-40B4-BE49-F238E27FC236}">
                      <a16:creationId xmlns:a16="http://schemas.microsoft.com/office/drawing/2014/main" id="{86EC4546-D5B5-2A2A-5439-9A5981DCA1F3}"/>
                    </a:ext>
                  </a:extLst>
                </p:cNvPr>
                <p:cNvGrpSpPr/>
                <p:nvPr/>
              </p:nvGrpSpPr>
              <p:grpSpPr>
                <a:xfrm rot="5400000">
                  <a:off x="217511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79" name="Freeform 72">
                    <a:extLst>
                      <a:ext uri="{FF2B5EF4-FFF2-40B4-BE49-F238E27FC236}">
                        <a16:creationId xmlns:a16="http://schemas.microsoft.com/office/drawing/2014/main" id="{1F3512C7-407E-9566-E7E2-5464A22ECEC6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67" name="Group 73">
                  <a:extLst>
                    <a:ext uri="{FF2B5EF4-FFF2-40B4-BE49-F238E27FC236}">
                      <a16:creationId xmlns:a16="http://schemas.microsoft.com/office/drawing/2014/main" id="{6CAE317E-BB70-6B6C-D80F-06C0921C2DB1}"/>
                    </a:ext>
                  </a:extLst>
                </p:cNvPr>
                <p:cNvGrpSpPr/>
                <p:nvPr/>
              </p:nvGrpSpPr>
              <p:grpSpPr>
                <a:xfrm rot="5400000">
                  <a:off x="1952144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78" name="Freeform 74">
                    <a:extLst>
                      <a:ext uri="{FF2B5EF4-FFF2-40B4-BE49-F238E27FC236}">
                        <a16:creationId xmlns:a16="http://schemas.microsoft.com/office/drawing/2014/main" id="{86F5DEFF-FD94-3D1E-91AB-DCAA3373316C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68" name="Group 75">
                  <a:extLst>
                    <a:ext uri="{FF2B5EF4-FFF2-40B4-BE49-F238E27FC236}">
                      <a16:creationId xmlns:a16="http://schemas.microsoft.com/office/drawing/2014/main" id="{963B45D3-2F7A-B8C2-622C-1BAD96E63A92}"/>
                    </a:ext>
                  </a:extLst>
                </p:cNvPr>
                <p:cNvGrpSpPr/>
                <p:nvPr/>
              </p:nvGrpSpPr>
              <p:grpSpPr>
                <a:xfrm rot="5400000">
                  <a:off x="1560497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77" name="Freeform 76">
                    <a:extLst>
                      <a:ext uri="{FF2B5EF4-FFF2-40B4-BE49-F238E27FC236}">
                        <a16:creationId xmlns:a16="http://schemas.microsoft.com/office/drawing/2014/main" id="{D8B76E27-230E-2469-5A1F-F19AD2327D35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69" name="Group 79">
                  <a:extLst>
                    <a:ext uri="{FF2B5EF4-FFF2-40B4-BE49-F238E27FC236}">
                      <a16:creationId xmlns:a16="http://schemas.microsoft.com/office/drawing/2014/main" id="{09400C4E-4A06-DFDE-9235-52FA59C51C2F}"/>
                    </a:ext>
                  </a:extLst>
                </p:cNvPr>
                <p:cNvGrpSpPr/>
                <p:nvPr/>
              </p:nvGrpSpPr>
              <p:grpSpPr>
                <a:xfrm rot="5400000">
                  <a:off x="910206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76" name="Freeform 80">
                    <a:extLst>
                      <a:ext uri="{FF2B5EF4-FFF2-40B4-BE49-F238E27FC236}">
                        <a16:creationId xmlns:a16="http://schemas.microsoft.com/office/drawing/2014/main" id="{B1B34CC2-D5BF-13FA-0C62-2B7E5C087321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70" name="Group 81">
                  <a:extLst>
                    <a:ext uri="{FF2B5EF4-FFF2-40B4-BE49-F238E27FC236}">
                      <a16:creationId xmlns:a16="http://schemas.microsoft.com/office/drawing/2014/main" id="{4D4EAD36-F1B5-2147-D6F8-73DE8A432840}"/>
                    </a:ext>
                  </a:extLst>
                </p:cNvPr>
                <p:cNvGrpSpPr/>
                <p:nvPr/>
              </p:nvGrpSpPr>
              <p:grpSpPr>
                <a:xfrm rot="5400000">
                  <a:off x="687233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75" name="Freeform 82">
                    <a:extLst>
                      <a:ext uri="{FF2B5EF4-FFF2-40B4-BE49-F238E27FC236}">
                        <a16:creationId xmlns:a16="http://schemas.microsoft.com/office/drawing/2014/main" id="{2A38E054-EA07-56E9-EA30-32DD71DAD6C6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71" name="Group 83">
                  <a:extLst>
                    <a:ext uri="{FF2B5EF4-FFF2-40B4-BE49-F238E27FC236}">
                      <a16:creationId xmlns:a16="http://schemas.microsoft.com/office/drawing/2014/main" id="{35102C27-197F-EEE4-6AA8-5F32A195B6DF}"/>
                    </a:ext>
                  </a:extLst>
                </p:cNvPr>
                <p:cNvGrpSpPr/>
                <p:nvPr/>
              </p:nvGrpSpPr>
              <p:grpSpPr>
                <a:xfrm rot="5400000">
                  <a:off x="522494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74" name="Freeform 84">
                    <a:extLst>
                      <a:ext uri="{FF2B5EF4-FFF2-40B4-BE49-F238E27FC236}">
                        <a16:creationId xmlns:a16="http://schemas.microsoft.com/office/drawing/2014/main" id="{4509745C-5EF4-1B9C-F539-7FA81D6EF58C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72" name="Group 85">
                  <a:extLst>
                    <a:ext uri="{FF2B5EF4-FFF2-40B4-BE49-F238E27FC236}">
                      <a16:creationId xmlns:a16="http://schemas.microsoft.com/office/drawing/2014/main" id="{B2DC24FE-2951-D2C0-AFBB-0C4E6A2B1179}"/>
                    </a:ext>
                  </a:extLst>
                </p:cNvPr>
                <p:cNvGrpSpPr/>
                <p:nvPr/>
              </p:nvGrpSpPr>
              <p:grpSpPr>
                <a:xfrm rot="5400000">
                  <a:off x="299521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173" name="Freeform 86">
                    <a:extLst>
                      <a:ext uri="{FF2B5EF4-FFF2-40B4-BE49-F238E27FC236}">
                        <a16:creationId xmlns:a16="http://schemas.microsoft.com/office/drawing/2014/main" id="{36F89B98-A133-EE59-538E-AE13AE7FF39E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146" name="Grup 145">
              <a:extLst>
                <a:ext uri="{FF2B5EF4-FFF2-40B4-BE49-F238E27FC236}">
                  <a16:creationId xmlns:a16="http://schemas.microsoft.com/office/drawing/2014/main" id="{9E83334E-F34D-2380-6EB1-66DEF6DCDC0E}"/>
                </a:ext>
              </a:extLst>
            </p:cNvPr>
            <p:cNvGrpSpPr/>
            <p:nvPr/>
          </p:nvGrpSpPr>
          <p:grpSpPr>
            <a:xfrm>
              <a:off x="2859693" y="1417655"/>
              <a:ext cx="1470693" cy="95581"/>
              <a:chOff x="530822" y="1252167"/>
              <a:chExt cx="1470693" cy="95581"/>
            </a:xfrm>
            <a:grpFill/>
          </p:grpSpPr>
          <p:grpSp>
            <p:nvGrpSpPr>
              <p:cNvPr id="152" name="Group 77">
                <a:extLst>
                  <a:ext uri="{FF2B5EF4-FFF2-40B4-BE49-F238E27FC236}">
                    <a16:creationId xmlns:a16="http://schemas.microsoft.com/office/drawing/2014/main" id="{E71A8E67-5930-FC68-39C6-B16AE22D829E}"/>
                  </a:ext>
                </a:extLst>
              </p:cNvPr>
              <p:cNvGrpSpPr/>
              <p:nvPr/>
            </p:nvGrpSpPr>
            <p:grpSpPr>
              <a:xfrm rot="5400000">
                <a:off x="1681157" y="1020075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61" name="Freeform 78">
                  <a:extLst>
                    <a:ext uri="{FF2B5EF4-FFF2-40B4-BE49-F238E27FC236}">
                      <a16:creationId xmlns:a16="http://schemas.microsoft.com/office/drawing/2014/main" id="{8A9F55DC-B2CF-E7A0-E666-A9C169422B37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53" name="Group 79">
                <a:extLst>
                  <a:ext uri="{FF2B5EF4-FFF2-40B4-BE49-F238E27FC236}">
                    <a16:creationId xmlns:a16="http://schemas.microsoft.com/office/drawing/2014/main" id="{4287AF2B-475F-883D-ABB8-B6D503B8F7A8}"/>
                  </a:ext>
                </a:extLst>
              </p:cNvPr>
              <p:cNvGrpSpPr/>
              <p:nvPr/>
            </p:nvGrpSpPr>
            <p:grpSpPr>
              <a:xfrm rot="5400000">
                <a:off x="1348199" y="1027391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60" name="Freeform 80">
                  <a:extLst>
                    <a:ext uri="{FF2B5EF4-FFF2-40B4-BE49-F238E27FC236}">
                      <a16:creationId xmlns:a16="http://schemas.microsoft.com/office/drawing/2014/main" id="{459EAAE1-BCB5-9DE7-FAFA-92631B05DC2C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54" name="Group 81">
                <a:extLst>
                  <a:ext uri="{FF2B5EF4-FFF2-40B4-BE49-F238E27FC236}">
                    <a16:creationId xmlns:a16="http://schemas.microsoft.com/office/drawing/2014/main" id="{47F796D4-D57B-899B-F91E-0C20DAF81839}"/>
                  </a:ext>
                </a:extLst>
              </p:cNvPr>
              <p:cNvGrpSpPr/>
              <p:nvPr/>
            </p:nvGrpSpPr>
            <p:grpSpPr>
              <a:xfrm rot="5400000">
                <a:off x="1140784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159" name="Freeform 82">
                  <a:extLst>
                    <a:ext uri="{FF2B5EF4-FFF2-40B4-BE49-F238E27FC236}">
                      <a16:creationId xmlns:a16="http://schemas.microsoft.com/office/drawing/2014/main" id="{C684C1F7-BE95-AA3B-F9E5-30CF719FE766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55" name="Group 83">
                <a:extLst>
                  <a:ext uri="{FF2B5EF4-FFF2-40B4-BE49-F238E27FC236}">
                    <a16:creationId xmlns:a16="http://schemas.microsoft.com/office/drawing/2014/main" id="{D44F9DDD-3BBC-5AF8-8CB0-DFBB7B065C3B}"/>
                  </a:ext>
                </a:extLst>
              </p:cNvPr>
              <p:cNvGrpSpPr/>
              <p:nvPr/>
            </p:nvGrpSpPr>
            <p:grpSpPr>
              <a:xfrm rot="5400000">
                <a:off x="976045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158" name="Freeform 84">
                  <a:extLst>
                    <a:ext uri="{FF2B5EF4-FFF2-40B4-BE49-F238E27FC236}">
                      <a16:creationId xmlns:a16="http://schemas.microsoft.com/office/drawing/2014/main" id="{7ACE1DFB-D702-E3C1-46A6-A37A1F387447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56" name="Group 85">
                <a:extLst>
                  <a:ext uri="{FF2B5EF4-FFF2-40B4-BE49-F238E27FC236}">
                    <a16:creationId xmlns:a16="http://schemas.microsoft.com/office/drawing/2014/main" id="{4E695A95-FBEE-15F6-3DE0-EEBDEF76E5FA}"/>
                  </a:ext>
                </a:extLst>
              </p:cNvPr>
              <p:cNvGrpSpPr/>
              <p:nvPr/>
            </p:nvGrpSpPr>
            <p:grpSpPr>
              <a:xfrm rot="5400000">
                <a:off x="753072" y="1036598"/>
                <a:ext cx="58420" cy="502920"/>
                <a:chOff x="-1271" y="48259"/>
                <a:chExt cx="116840" cy="1005840"/>
              </a:xfrm>
              <a:grpFill/>
            </p:grpSpPr>
            <p:sp>
              <p:nvSpPr>
                <p:cNvPr id="157" name="Freeform 86">
                  <a:extLst>
                    <a:ext uri="{FF2B5EF4-FFF2-40B4-BE49-F238E27FC236}">
                      <a16:creationId xmlns:a16="http://schemas.microsoft.com/office/drawing/2014/main" id="{27AC504A-5C0C-2F44-8EF1-63D5E6EDD9FB}"/>
                    </a:ext>
                  </a:extLst>
                </p:cNvPr>
                <p:cNvSpPr/>
                <p:nvPr/>
              </p:nvSpPr>
              <p:spPr>
                <a:xfrm>
                  <a:off x="-1271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47" name="Grup 146">
              <a:extLst>
                <a:ext uri="{FF2B5EF4-FFF2-40B4-BE49-F238E27FC236}">
                  <a16:creationId xmlns:a16="http://schemas.microsoft.com/office/drawing/2014/main" id="{F256CC6B-4D80-D60A-0F30-9327FC0608D4}"/>
                </a:ext>
              </a:extLst>
            </p:cNvPr>
            <p:cNvGrpSpPr/>
            <p:nvPr/>
          </p:nvGrpSpPr>
          <p:grpSpPr>
            <a:xfrm>
              <a:off x="314083" y="1077458"/>
              <a:ext cx="66070" cy="656648"/>
              <a:chOff x="4025961" y="996400"/>
              <a:chExt cx="66070" cy="656648"/>
            </a:xfrm>
            <a:grpFill/>
          </p:grpSpPr>
          <p:grpSp>
            <p:nvGrpSpPr>
              <p:cNvPr id="148" name="Group 65">
                <a:extLst>
                  <a:ext uri="{FF2B5EF4-FFF2-40B4-BE49-F238E27FC236}">
                    <a16:creationId xmlns:a16="http://schemas.microsoft.com/office/drawing/2014/main" id="{15262B41-6757-B171-B6AF-8AC10D7C35F3}"/>
                  </a:ext>
                </a:extLst>
              </p:cNvPr>
              <p:cNvGrpSpPr/>
              <p:nvPr/>
            </p:nvGrpSpPr>
            <p:grpSpPr>
              <a:xfrm>
                <a:off x="4025961" y="1239515"/>
                <a:ext cx="66070" cy="413533"/>
                <a:chOff x="0" y="0"/>
                <a:chExt cx="176530" cy="1104900"/>
              </a:xfrm>
              <a:grpFill/>
            </p:grpSpPr>
            <p:sp>
              <p:nvSpPr>
                <p:cNvPr id="151" name="Freeform 66">
                  <a:extLst>
                    <a:ext uri="{FF2B5EF4-FFF2-40B4-BE49-F238E27FC236}">
                      <a16:creationId xmlns:a16="http://schemas.microsoft.com/office/drawing/2014/main" id="{2536700A-ABB7-99E1-25CF-622933B2B893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49" name="Group 65">
                <a:extLst>
                  <a:ext uri="{FF2B5EF4-FFF2-40B4-BE49-F238E27FC236}">
                    <a16:creationId xmlns:a16="http://schemas.microsoft.com/office/drawing/2014/main" id="{9F675432-0A3B-31CC-0FE4-716EF99D2558}"/>
                  </a:ext>
                </a:extLst>
              </p:cNvPr>
              <p:cNvGrpSpPr/>
              <p:nvPr/>
            </p:nvGrpSpPr>
            <p:grpSpPr>
              <a:xfrm>
                <a:off x="4032616" y="996400"/>
                <a:ext cx="43730" cy="376458"/>
                <a:chOff x="17781" y="48259"/>
                <a:chExt cx="116841" cy="1005841"/>
              </a:xfrm>
              <a:grpFill/>
            </p:grpSpPr>
            <p:sp>
              <p:nvSpPr>
                <p:cNvPr id="150" name="Freeform 66">
                  <a:extLst>
                    <a:ext uri="{FF2B5EF4-FFF2-40B4-BE49-F238E27FC236}">
                      <a16:creationId xmlns:a16="http://schemas.microsoft.com/office/drawing/2014/main" id="{C5A7AB65-EFE9-C14C-5AEA-3C86A3D3FD86}"/>
                    </a:ext>
                  </a:extLst>
                </p:cNvPr>
                <p:cNvSpPr/>
                <p:nvPr/>
              </p:nvSpPr>
              <p:spPr>
                <a:xfrm>
                  <a:off x="17781" y="48259"/>
                  <a:ext cx="116841" cy="100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183" name="TextBox 88">
            <a:extLst>
              <a:ext uri="{FF2B5EF4-FFF2-40B4-BE49-F238E27FC236}">
                <a16:creationId xmlns:a16="http://schemas.microsoft.com/office/drawing/2014/main" id="{A6C20C52-069A-2522-3ADF-0107F8812E6E}"/>
              </a:ext>
            </a:extLst>
          </p:cNvPr>
          <p:cNvSpPr txBox="1"/>
          <p:nvPr/>
        </p:nvSpPr>
        <p:spPr>
          <a:xfrm>
            <a:off x="470435" y="1086643"/>
            <a:ext cx="3876602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934"/>
              </a:lnSpc>
            </a:pPr>
            <a:r>
              <a:rPr lang="tr-TR" sz="2000" b="1" spc="600">
                <a:solidFill>
                  <a:srgbClr val="C00000"/>
                </a:solidFill>
                <a:latin typeface="Mistral" panose="03090702030407020403" pitchFamily="66" charset="0"/>
                <a:ea typeface="Montserrat Classic"/>
                <a:cs typeface="Montserrat Classic"/>
                <a:sym typeface="Montserrat Classic"/>
              </a:rPr>
              <a:t>DANIŞMANLIK</a:t>
            </a:r>
            <a:endParaRPr lang="en-US" sz="2000" b="1" spc="600">
              <a:solidFill>
                <a:srgbClr val="C00000"/>
              </a:solidFill>
              <a:latin typeface="Mistral" panose="03090702030407020403" pitchFamily="66" charset="0"/>
              <a:ea typeface="Montserrat Classic"/>
              <a:cs typeface="Montserrat Classic"/>
              <a:sym typeface="Montserrat Classic"/>
            </a:endParaRPr>
          </a:p>
        </p:txBody>
      </p:sp>
      <p:pic>
        <p:nvPicPr>
          <p:cNvPr id="37" name="Resim 36">
            <a:extLst>
              <a:ext uri="{FF2B5EF4-FFF2-40B4-BE49-F238E27FC236}">
                <a16:creationId xmlns:a16="http://schemas.microsoft.com/office/drawing/2014/main" id="{7AB0B21E-232E-F8CB-4423-31D4F3A30A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39" name="Resim 38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F665EFA0-73CA-7774-4135-0FA7C661A32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Freeform 10">
            <a:extLst>
              <a:ext uri="{FF2B5EF4-FFF2-40B4-BE49-F238E27FC236}">
                <a16:creationId xmlns:a16="http://schemas.microsoft.com/office/drawing/2014/main" id="{6D624A5B-26E4-3541-173E-35DE95BD2F43}"/>
              </a:ext>
            </a:extLst>
          </p:cNvPr>
          <p:cNvSpPr/>
          <p:nvPr/>
        </p:nvSpPr>
        <p:spPr>
          <a:xfrm rot="-10800000">
            <a:off x="11141782" y="0"/>
            <a:ext cx="1050218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5728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3" name="Freeform 11">
            <a:extLst>
              <a:ext uri="{FF2B5EF4-FFF2-40B4-BE49-F238E27FC236}">
                <a16:creationId xmlns:a16="http://schemas.microsoft.com/office/drawing/2014/main" id="{A220AB74-CCC5-F11C-A468-DBD106B52A89}"/>
              </a:ext>
            </a:extLst>
          </p:cNvPr>
          <p:cNvSpPr/>
          <p:nvPr/>
        </p:nvSpPr>
        <p:spPr>
          <a:xfrm rot="5400000">
            <a:off x="-42372" y="5780370"/>
            <a:ext cx="1120002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83532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11957" y="5073392"/>
            <a:ext cx="5017992" cy="324629"/>
            <a:chOff x="0" y="-66676"/>
            <a:chExt cx="6337272" cy="6413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37272" cy="574670"/>
            </a:xfrm>
            <a:custGeom>
              <a:avLst/>
              <a:gdLst/>
              <a:ahLst/>
              <a:cxnLst/>
              <a:rect l="l" t="t" r="r" b="b"/>
              <a:pathLst>
                <a:path w="6337272" h="574670">
                  <a:moveTo>
                    <a:pt x="6134072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6134072" y="574670"/>
                  </a:lnTo>
                  <a:lnTo>
                    <a:pt x="6337272" y="287335"/>
                  </a:lnTo>
                  <a:lnTo>
                    <a:pt x="6134072" y="0"/>
                  </a:lnTo>
                  <a:close/>
                </a:path>
              </a:pathLst>
            </a:custGeom>
            <a:solidFill>
              <a:srgbClr val="BE4B65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2400" y="-66676"/>
              <a:ext cx="6032472" cy="641346"/>
            </a:xfrm>
            <a:prstGeom prst="rect">
              <a:avLst/>
            </a:prstGeom>
          </p:spPr>
          <p:txBody>
            <a:bodyPr lIns="21183" tIns="21183" rIns="21183" bIns="21183" rtlCol="0" anchor="ctr"/>
            <a:lstStyle/>
            <a:p>
              <a:pPr algn="ctr" defTabSz="609630">
                <a:lnSpc>
                  <a:spcPts val="2299"/>
                </a:lnSpc>
              </a:pPr>
              <a:r>
                <a:rPr lang="tr-TR" sz="1533" b="1" spc="446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Akademik Faaliyetler Birimi</a:t>
              </a:r>
            </a:p>
          </p:txBody>
        </p:sp>
      </p:grpSp>
      <p:pic>
        <p:nvPicPr>
          <p:cNvPr id="167" name="Resim 166" descr="metin, yazı tipi, beyaz, çizgi içeren bir resim&#10;&#10;Açıklama otomatik olarak oluşturuldu">
            <a:extLst>
              <a:ext uri="{FF2B5EF4-FFF2-40B4-BE49-F238E27FC236}">
                <a16:creationId xmlns:a16="http://schemas.microsoft.com/office/drawing/2014/main" id="{E3570267-C896-F013-6788-C26AA1B8C72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76" y="2054966"/>
            <a:ext cx="4846222" cy="990368"/>
          </a:xfrm>
          <a:prstGeom prst="rect">
            <a:avLst/>
          </a:prstGeom>
          <a:ln w="19050">
            <a:noFill/>
          </a:ln>
        </p:spPr>
      </p:pic>
      <p:grpSp>
        <p:nvGrpSpPr>
          <p:cNvPr id="386" name="Grup 385">
            <a:extLst>
              <a:ext uri="{FF2B5EF4-FFF2-40B4-BE49-F238E27FC236}">
                <a16:creationId xmlns:a16="http://schemas.microsoft.com/office/drawing/2014/main" id="{A2D2EE27-BE5A-73AB-28D5-BA297676DC79}"/>
              </a:ext>
            </a:extLst>
          </p:cNvPr>
          <p:cNvGrpSpPr/>
          <p:nvPr/>
        </p:nvGrpSpPr>
        <p:grpSpPr>
          <a:xfrm>
            <a:off x="4571342" y="549610"/>
            <a:ext cx="7386889" cy="1209040"/>
            <a:chOff x="4571342" y="549610"/>
            <a:chExt cx="7386889" cy="1209040"/>
          </a:xfrm>
        </p:grpSpPr>
        <p:grpSp>
          <p:nvGrpSpPr>
            <p:cNvPr id="148" name="Grup 147">
              <a:extLst>
                <a:ext uri="{FF2B5EF4-FFF2-40B4-BE49-F238E27FC236}">
                  <a16:creationId xmlns:a16="http://schemas.microsoft.com/office/drawing/2014/main" id="{ED908EB7-768B-335A-8CAE-4B5893E62D16}"/>
                </a:ext>
              </a:extLst>
            </p:cNvPr>
            <p:cNvGrpSpPr/>
            <p:nvPr/>
          </p:nvGrpSpPr>
          <p:grpSpPr>
            <a:xfrm>
              <a:off x="7969430" y="617500"/>
              <a:ext cx="3988801" cy="730429"/>
              <a:chOff x="8092876" y="524696"/>
              <a:chExt cx="3988801" cy="730429"/>
            </a:xfrm>
          </p:grpSpPr>
          <p:sp>
            <p:nvSpPr>
              <p:cNvPr id="130" name="Freeform 21">
                <a:extLst>
                  <a:ext uri="{FF2B5EF4-FFF2-40B4-BE49-F238E27FC236}">
                    <a16:creationId xmlns:a16="http://schemas.microsoft.com/office/drawing/2014/main" id="{5A0E3B62-40E9-2C7D-4D66-AA404EE3A5F6}"/>
                  </a:ext>
                </a:extLst>
              </p:cNvPr>
              <p:cNvSpPr/>
              <p:nvPr/>
            </p:nvSpPr>
            <p:spPr>
              <a:xfrm>
                <a:off x="8296830" y="527640"/>
                <a:ext cx="3605263" cy="727485"/>
              </a:xfrm>
              <a:custGeom>
                <a:avLst/>
                <a:gdLst/>
                <a:ahLst/>
                <a:cxnLst/>
                <a:rect l="l" t="t" r="r" b="b"/>
                <a:pathLst>
                  <a:path w="4504658" h="574670">
                    <a:moveTo>
                      <a:pt x="4301458" y="0"/>
                    </a:moveTo>
                    <a:lnTo>
                      <a:pt x="203200" y="0"/>
                    </a:lnTo>
                    <a:lnTo>
                      <a:pt x="0" y="287335"/>
                    </a:lnTo>
                    <a:lnTo>
                      <a:pt x="203200" y="574670"/>
                    </a:lnTo>
                    <a:lnTo>
                      <a:pt x="4301458" y="574670"/>
                    </a:lnTo>
                    <a:lnTo>
                      <a:pt x="4504658" y="287335"/>
                    </a:lnTo>
                    <a:lnTo>
                      <a:pt x="4301458" y="0"/>
                    </a:lnTo>
                    <a:close/>
                  </a:path>
                </a:pathLst>
              </a:custGeom>
              <a:solidFill>
                <a:srgbClr val="CF2A50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TextBox 22">
                <a:extLst>
                  <a:ext uri="{FF2B5EF4-FFF2-40B4-BE49-F238E27FC236}">
                    <a16:creationId xmlns:a16="http://schemas.microsoft.com/office/drawing/2014/main" id="{B86CBC4C-6F3C-6D19-3A26-DCEAF9E4223B}"/>
                  </a:ext>
                </a:extLst>
              </p:cNvPr>
              <p:cNvSpPr txBox="1"/>
              <p:nvPr/>
            </p:nvSpPr>
            <p:spPr>
              <a:xfrm>
                <a:off x="8477453" y="524696"/>
                <a:ext cx="3274426" cy="73042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3099"/>
                  </a:lnSpc>
                </a:pPr>
                <a:r>
                  <a:rPr lang="en-US" sz="2066" b="1" spc="600">
                    <a:solidFill>
                      <a:srgbClr val="FFFFFF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REKTÖRLÜK</a:t>
                </a:r>
              </a:p>
            </p:txBody>
          </p:sp>
          <p:sp>
            <p:nvSpPr>
              <p:cNvPr id="133" name="Freeform 24">
                <a:extLst>
                  <a:ext uri="{FF2B5EF4-FFF2-40B4-BE49-F238E27FC236}">
                    <a16:creationId xmlns:a16="http://schemas.microsoft.com/office/drawing/2014/main" id="{6265C9DA-D394-605F-6F57-15B7AD17CEF2}"/>
                  </a:ext>
                </a:extLst>
              </p:cNvPr>
              <p:cNvSpPr/>
              <p:nvPr/>
            </p:nvSpPr>
            <p:spPr>
              <a:xfrm>
                <a:off x="11354192" y="527640"/>
                <a:ext cx="727485" cy="72748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43B5A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TextBox 25">
                <a:extLst>
                  <a:ext uri="{FF2B5EF4-FFF2-40B4-BE49-F238E27FC236}">
                    <a16:creationId xmlns:a16="http://schemas.microsoft.com/office/drawing/2014/main" id="{3B47FBFD-CDE0-BB64-483F-D892BA85B6DC}"/>
                  </a:ext>
                </a:extLst>
              </p:cNvPr>
              <p:cNvSpPr txBox="1"/>
              <p:nvPr/>
            </p:nvSpPr>
            <p:spPr>
              <a:xfrm>
                <a:off x="11422394" y="536165"/>
                <a:ext cx="591082" cy="6507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27">
                <a:extLst>
                  <a:ext uri="{FF2B5EF4-FFF2-40B4-BE49-F238E27FC236}">
                    <a16:creationId xmlns:a16="http://schemas.microsoft.com/office/drawing/2014/main" id="{FBD1622E-F6E4-DBBC-9398-F7E68E3DF51C}"/>
                  </a:ext>
                </a:extLst>
              </p:cNvPr>
              <p:cNvSpPr/>
              <p:nvPr/>
            </p:nvSpPr>
            <p:spPr>
              <a:xfrm>
                <a:off x="11457754" y="631202"/>
                <a:ext cx="520361" cy="52036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TextBox 28">
                <a:extLst>
                  <a:ext uri="{FF2B5EF4-FFF2-40B4-BE49-F238E27FC236}">
                    <a16:creationId xmlns:a16="http://schemas.microsoft.com/office/drawing/2014/main" id="{CD66766B-DDE8-F8CA-31C4-2ED5E9BB1673}"/>
                  </a:ext>
                </a:extLst>
              </p:cNvPr>
              <p:cNvSpPr txBox="1"/>
              <p:nvPr/>
            </p:nvSpPr>
            <p:spPr>
              <a:xfrm>
                <a:off x="11506538" y="637300"/>
                <a:ext cx="422793" cy="46547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47" name="Grup 146">
                <a:extLst>
                  <a:ext uri="{FF2B5EF4-FFF2-40B4-BE49-F238E27FC236}">
                    <a16:creationId xmlns:a16="http://schemas.microsoft.com/office/drawing/2014/main" id="{6403B9ED-41E2-4287-6237-73B0CA1BE9B1}"/>
                  </a:ext>
                </a:extLst>
              </p:cNvPr>
              <p:cNvGrpSpPr/>
              <p:nvPr/>
            </p:nvGrpSpPr>
            <p:grpSpPr>
              <a:xfrm>
                <a:off x="8092876" y="526781"/>
                <a:ext cx="727485" cy="727485"/>
                <a:chOff x="6096000" y="527640"/>
                <a:chExt cx="727485" cy="727485"/>
              </a:xfrm>
            </p:grpSpPr>
            <p:grpSp>
              <p:nvGrpSpPr>
                <p:cNvPr id="138" name="Group 29">
                  <a:extLst>
                    <a:ext uri="{FF2B5EF4-FFF2-40B4-BE49-F238E27FC236}">
                      <a16:creationId xmlns:a16="http://schemas.microsoft.com/office/drawing/2014/main" id="{94E0CF1E-D008-147B-FBA3-F10AE128C8B4}"/>
                    </a:ext>
                  </a:extLst>
                </p:cNvPr>
                <p:cNvGrpSpPr/>
                <p:nvPr/>
              </p:nvGrpSpPr>
              <p:grpSpPr>
                <a:xfrm>
                  <a:off x="6096000" y="527640"/>
                  <a:ext cx="727485" cy="727485"/>
                  <a:chOff x="0" y="0"/>
                  <a:chExt cx="812800" cy="812800"/>
                </a:xfrm>
              </p:grpSpPr>
              <p:sp>
                <p:nvSpPr>
                  <p:cNvPr id="139" name="Freeform 30">
                    <a:extLst>
                      <a:ext uri="{FF2B5EF4-FFF2-40B4-BE49-F238E27FC236}">
                        <a16:creationId xmlns:a16="http://schemas.microsoft.com/office/drawing/2014/main" id="{5D14DC91-834A-538E-5375-7432A3E353B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CF2A50"/>
                  </a:solidFill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0" name="TextBox 31">
                    <a:extLst>
                      <a:ext uri="{FF2B5EF4-FFF2-40B4-BE49-F238E27FC236}">
                        <a16:creationId xmlns:a16="http://schemas.microsoft.com/office/drawing/2014/main" id="{827D63B6-0A92-C399-6C2C-36DA3DECDC02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9525"/>
                    <a:ext cx="660400" cy="727075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 defTabSz="609630">
                      <a:lnSpc>
                        <a:spcPts val="2000"/>
                      </a:lnSpc>
                    </a:pPr>
                    <a:endParaRPr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42" name="Freeform 33">
                  <a:extLst>
                    <a:ext uri="{FF2B5EF4-FFF2-40B4-BE49-F238E27FC236}">
                      <a16:creationId xmlns:a16="http://schemas.microsoft.com/office/drawing/2014/main" id="{A4F17F84-001F-09BD-D0E1-00AE40273139}"/>
                    </a:ext>
                  </a:extLst>
                </p:cNvPr>
                <p:cNvSpPr/>
                <p:nvPr/>
              </p:nvSpPr>
              <p:spPr>
                <a:xfrm>
                  <a:off x="6199562" y="631202"/>
                  <a:ext cx="520361" cy="520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3" name="TextBox 34">
                  <a:extLst>
                    <a:ext uri="{FF2B5EF4-FFF2-40B4-BE49-F238E27FC236}">
                      <a16:creationId xmlns:a16="http://schemas.microsoft.com/office/drawing/2014/main" id="{616B1151-457E-31D4-3FDB-BCCBC09F4E82}"/>
                    </a:ext>
                  </a:extLst>
                </p:cNvPr>
                <p:cNvSpPr txBox="1"/>
                <p:nvPr/>
              </p:nvSpPr>
              <p:spPr>
                <a:xfrm>
                  <a:off x="6248346" y="637300"/>
                  <a:ext cx="422793" cy="465479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20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4" name="Freeform 35">
                  <a:extLst>
                    <a:ext uri="{FF2B5EF4-FFF2-40B4-BE49-F238E27FC236}">
                      <a16:creationId xmlns:a16="http://schemas.microsoft.com/office/drawing/2014/main" id="{DFD1C8ED-FC07-D5BF-C535-F8430FBCE1A6}"/>
                    </a:ext>
                  </a:extLst>
                </p:cNvPr>
                <p:cNvSpPr/>
                <p:nvPr/>
              </p:nvSpPr>
              <p:spPr>
                <a:xfrm>
                  <a:off x="6267480" y="741312"/>
                  <a:ext cx="386077" cy="310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15" h="466188">
                      <a:moveTo>
                        <a:pt x="0" y="0"/>
                      </a:moveTo>
                      <a:lnTo>
                        <a:pt x="579115" y="0"/>
                      </a:lnTo>
                      <a:lnTo>
                        <a:pt x="579115" y="466188"/>
                      </a:lnTo>
                      <a:lnTo>
                        <a:pt x="0" y="4661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45" name="Freeform 36">
                <a:extLst>
                  <a:ext uri="{FF2B5EF4-FFF2-40B4-BE49-F238E27FC236}">
                    <a16:creationId xmlns:a16="http://schemas.microsoft.com/office/drawing/2014/main" id="{79D74AB9-F36A-016E-31D4-B4DF4D687A43}"/>
                  </a:ext>
                </a:extLst>
              </p:cNvPr>
              <p:cNvSpPr/>
              <p:nvPr/>
            </p:nvSpPr>
            <p:spPr>
              <a:xfrm>
                <a:off x="11531306" y="735986"/>
                <a:ext cx="386077" cy="310792"/>
              </a:xfrm>
              <a:custGeom>
                <a:avLst/>
                <a:gdLst/>
                <a:ahLst/>
                <a:cxnLst/>
                <a:rect l="l" t="t" r="r" b="b"/>
                <a:pathLst>
                  <a:path w="579115" h="466188">
                    <a:moveTo>
                      <a:pt x="0" y="0"/>
                    </a:moveTo>
                    <a:lnTo>
                      <a:pt x="579115" y="0"/>
                    </a:lnTo>
                    <a:lnTo>
                      <a:pt x="579115" y="466188"/>
                    </a:lnTo>
                    <a:lnTo>
                      <a:pt x="0" y="46618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6" name="Grup 165">
              <a:extLst>
                <a:ext uri="{FF2B5EF4-FFF2-40B4-BE49-F238E27FC236}">
                  <a16:creationId xmlns:a16="http://schemas.microsoft.com/office/drawing/2014/main" id="{9ED9140B-E2A1-235F-FB3B-8CC721B91FDA}"/>
                </a:ext>
              </a:extLst>
            </p:cNvPr>
            <p:cNvGrpSpPr/>
            <p:nvPr/>
          </p:nvGrpSpPr>
          <p:grpSpPr>
            <a:xfrm>
              <a:off x="4605799" y="1228077"/>
              <a:ext cx="3499384" cy="492408"/>
              <a:chOff x="3600329" y="508286"/>
              <a:chExt cx="3499384" cy="492408"/>
            </a:xfrm>
          </p:grpSpPr>
          <p:sp>
            <p:nvSpPr>
              <p:cNvPr id="150" name="Freeform 21">
                <a:extLst>
                  <a:ext uri="{FF2B5EF4-FFF2-40B4-BE49-F238E27FC236}">
                    <a16:creationId xmlns:a16="http://schemas.microsoft.com/office/drawing/2014/main" id="{7D4BF997-FFC9-736E-BAB4-3C0507D21050}"/>
                  </a:ext>
                </a:extLst>
              </p:cNvPr>
              <p:cNvSpPr/>
              <p:nvPr/>
            </p:nvSpPr>
            <p:spPr>
              <a:xfrm>
                <a:off x="3851789" y="608629"/>
                <a:ext cx="3247924" cy="305737"/>
              </a:xfrm>
              <a:custGeom>
                <a:avLst/>
                <a:gdLst/>
                <a:ahLst/>
                <a:cxnLst/>
                <a:rect l="l" t="t" r="r" b="b"/>
                <a:pathLst>
                  <a:path w="4504658" h="574670">
                    <a:moveTo>
                      <a:pt x="4301458" y="0"/>
                    </a:moveTo>
                    <a:lnTo>
                      <a:pt x="203200" y="0"/>
                    </a:lnTo>
                    <a:lnTo>
                      <a:pt x="0" y="287335"/>
                    </a:lnTo>
                    <a:lnTo>
                      <a:pt x="203200" y="574670"/>
                    </a:lnTo>
                    <a:lnTo>
                      <a:pt x="4301458" y="574670"/>
                    </a:lnTo>
                    <a:lnTo>
                      <a:pt x="4504658" y="287335"/>
                    </a:lnTo>
                    <a:lnTo>
                      <a:pt x="4301458" y="0"/>
                    </a:lnTo>
                    <a:close/>
                  </a:path>
                </a:pathLst>
              </a:custGeom>
              <a:noFill/>
              <a:ln>
                <a:solidFill>
                  <a:srgbClr val="CF2A50"/>
                </a:solidFill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TextBox 22">
                <a:extLst>
                  <a:ext uri="{FF2B5EF4-FFF2-40B4-BE49-F238E27FC236}">
                    <a16:creationId xmlns:a16="http://schemas.microsoft.com/office/drawing/2014/main" id="{AB143F95-595E-4078-BB23-FC92236ACAE2}"/>
                  </a:ext>
                </a:extLst>
              </p:cNvPr>
              <p:cNvSpPr txBox="1"/>
              <p:nvPr/>
            </p:nvSpPr>
            <p:spPr>
              <a:xfrm>
                <a:off x="3825122" y="629780"/>
                <a:ext cx="3274591" cy="26571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r>
                  <a:rPr lang="tr-TR" sz="1400" b="1">
                    <a:solidFill>
                      <a:srgbClr val="BE4B65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Ar-</a:t>
                </a:r>
                <a:r>
                  <a:rPr lang="tr-TR" sz="1400" b="1" err="1">
                    <a:solidFill>
                      <a:srgbClr val="BE4B65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Ge’den</a:t>
                </a:r>
                <a:r>
                  <a:rPr lang="tr-TR" sz="1400" b="1">
                    <a:solidFill>
                      <a:srgbClr val="BE4B65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 Sorumlu Rektör Yrd.</a:t>
                </a:r>
                <a:endParaRPr lang="en-US" sz="1400" b="1">
                  <a:solidFill>
                    <a:srgbClr val="BE4B65"/>
                  </a:solidFill>
                  <a:latin typeface="Aileron Bold"/>
                  <a:ea typeface="Aileron Bold"/>
                  <a:cs typeface="Aileron Bold"/>
                  <a:sym typeface="Aileron Bold"/>
                </a:endParaRPr>
              </a:p>
            </p:txBody>
          </p:sp>
          <p:grpSp>
            <p:nvGrpSpPr>
              <p:cNvPr id="156" name="Grup 155">
                <a:extLst>
                  <a:ext uri="{FF2B5EF4-FFF2-40B4-BE49-F238E27FC236}">
                    <a16:creationId xmlns:a16="http://schemas.microsoft.com/office/drawing/2014/main" id="{E2F46AB6-5F83-2562-750A-B94DD4DAA711}"/>
                  </a:ext>
                </a:extLst>
              </p:cNvPr>
              <p:cNvGrpSpPr/>
              <p:nvPr/>
            </p:nvGrpSpPr>
            <p:grpSpPr>
              <a:xfrm>
                <a:off x="3600329" y="508286"/>
                <a:ext cx="502920" cy="492408"/>
                <a:chOff x="6096000" y="527640"/>
                <a:chExt cx="727485" cy="727485"/>
              </a:xfrm>
            </p:grpSpPr>
            <p:grpSp>
              <p:nvGrpSpPr>
                <p:cNvPr id="158" name="Group 29">
                  <a:extLst>
                    <a:ext uri="{FF2B5EF4-FFF2-40B4-BE49-F238E27FC236}">
                      <a16:creationId xmlns:a16="http://schemas.microsoft.com/office/drawing/2014/main" id="{461743A2-02A6-C417-5F6A-F3516C423858}"/>
                    </a:ext>
                  </a:extLst>
                </p:cNvPr>
                <p:cNvGrpSpPr/>
                <p:nvPr/>
              </p:nvGrpSpPr>
              <p:grpSpPr>
                <a:xfrm>
                  <a:off x="6096000" y="527640"/>
                  <a:ext cx="727485" cy="727485"/>
                  <a:chOff x="0" y="0"/>
                  <a:chExt cx="812800" cy="812800"/>
                </a:xfrm>
              </p:grpSpPr>
              <p:sp>
                <p:nvSpPr>
                  <p:cNvPr id="162" name="Freeform 30">
                    <a:extLst>
                      <a:ext uri="{FF2B5EF4-FFF2-40B4-BE49-F238E27FC236}">
                        <a16:creationId xmlns:a16="http://schemas.microsoft.com/office/drawing/2014/main" id="{409BB2DF-B581-35B9-D551-00C8EF89CF2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CF2A50"/>
                  </a:solidFill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3" name="TextBox 31">
                    <a:extLst>
                      <a:ext uri="{FF2B5EF4-FFF2-40B4-BE49-F238E27FC236}">
                        <a16:creationId xmlns:a16="http://schemas.microsoft.com/office/drawing/2014/main" id="{B8D5283D-CD66-2F9E-7DE9-0911E7AEDC38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9525"/>
                    <a:ext cx="660400" cy="727075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 defTabSz="609630">
                      <a:lnSpc>
                        <a:spcPts val="2000"/>
                      </a:lnSpc>
                    </a:pPr>
                    <a:endParaRPr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59" name="Freeform 33">
                  <a:extLst>
                    <a:ext uri="{FF2B5EF4-FFF2-40B4-BE49-F238E27FC236}">
                      <a16:creationId xmlns:a16="http://schemas.microsoft.com/office/drawing/2014/main" id="{421F3C08-4C92-0642-9029-7F902589E3BA}"/>
                    </a:ext>
                  </a:extLst>
                </p:cNvPr>
                <p:cNvSpPr/>
                <p:nvPr/>
              </p:nvSpPr>
              <p:spPr>
                <a:xfrm>
                  <a:off x="6199562" y="631202"/>
                  <a:ext cx="520361" cy="520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0" name="TextBox 34">
                  <a:extLst>
                    <a:ext uri="{FF2B5EF4-FFF2-40B4-BE49-F238E27FC236}">
                      <a16:creationId xmlns:a16="http://schemas.microsoft.com/office/drawing/2014/main" id="{711BC604-7CE2-87AA-F682-A03DE740759A}"/>
                    </a:ext>
                  </a:extLst>
                </p:cNvPr>
                <p:cNvSpPr txBox="1"/>
                <p:nvPr/>
              </p:nvSpPr>
              <p:spPr>
                <a:xfrm>
                  <a:off x="6248346" y="637300"/>
                  <a:ext cx="422793" cy="465479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20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1" name="Freeform 35">
                  <a:extLst>
                    <a:ext uri="{FF2B5EF4-FFF2-40B4-BE49-F238E27FC236}">
                      <a16:creationId xmlns:a16="http://schemas.microsoft.com/office/drawing/2014/main" id="{DB9F22F9-15A6-4733-F0DB-0093AC2CF55F}"/>
                    </a:ext>
                  </a:extLst>
                </p:cNvPr>
                <p:cNvSpPr/>
                <p:nvPr/>
              </p:nvSpPr>
              <p:spPr>
                <a:xfrm>
                  <a:off x="6267480" y="741312"/>
                  <a:ext cx="386077" cy="310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15" h="466188">
                      <a:moveTo>
                        <a:pt x="0" y="0"/>
                      </a:moveTo>
                      <a:lnTo>
                        <a:pt x="579115" y="0"/>
                      </a:lnTo>
                      <a:lnTo>
                        <a:pt x="579115" y="466188"/>
                      </a:lnTo>
                      <a:lnTo>
                        <a:pt x="0" y="4661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168" name="Dikdörtgen 167">
              <a:extLst>
                <a:ext uri="{FF2B5EF4-FFF2-40B4-BE49-F238E27FC236}">
                  <a16:creationId xmlns:a16="http://schemas.microsoft.com/office/drawing/2014/main" id="{BC618A0A-587A-9BE7-3A9A-A2080BEC98EB}"/>
                </a:ext>
              </a:extLst>
            </p:cNvPr>
            <p:cNvSpPr/>
            <p:nvPr/>
          </p:nvSpPr>
          <p:spPr>
            <a:xfrm>
              <a:off x="4571342" y="549610"/>
              <a:ext cx="7386889" cy="1209040"/>
            </a:xfrm>
            <a:prstGeom prst="rect">
              <a:avLst/>
            </a:prstGeom>
            <a:noFill/>
            <a:ln w="19050">
              <a:solidFill>
                <a:srgbClr val="CF2A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69" name="Dikdörtgen 168">
            <a:extLst>
              <a:ext uri="{FF2B5EF4-FFF2-40B4-BE49-F238E27FC236}">
                <a16:creationId xmlns:a16="http://schemas.microsoft.com/office/drawing/2014/main" id="{F5CB45F8-744A-561F-410D-D3642FC01902}"/>
              </a:ext>
            </a:extLst>
          </p:cNvPr>
          <p:cNvSpPr/>
          <p:nvPr/>
        </p:nvSpPr>
        <p:spPr>
          <a:xfrm>
            <a:off x="82076" y="1943006"/>
            <a:ext cx="12062299" cy="4848412"/>
          </a:xfrm>
          <a:prstGeom prst="rect">
            <a:avLst/>
          </a:prstGeom>
          <a:noFill/>
          <a:ln w="19050">
            <a:solidFill>
              <a:srgbClr val="7676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50" name="Grup 349">
            <a:extLst>
              <a:ext uri="{FF2B5EF4-FFF2-40B4-BE49-F238E27FC236}">
                <a16:creationId xmlns:a16="http://schemas.microsoft.com/office/drawing/2014/main" id="{0E12703F-DB21-1380-8421-F170FD76BC17}"/>
              </a:ext>
            </a:extLst>
          </p:cNvPr>
          <p:cNvGrpSpPr/>
          <p:nvPr/>
        </p:nvGrpSpPr>
        <p:grpSpPr>
          <a:xfrm>
            <a:off x="242525" y="3599924"/>
            <a:ext cx="3614291" cy="1316736"/>
            <a:chOff x="295777" y="3350992"/>
            <a:chExt cx="3614291" cy="1316736"/>
          </a:xfrm>
        </p:grpSpPr>
        <p:grpSp>
          <p:nvGrpSpPr>
            <p:cNvPr id="200" name="Grup 199">
              <a:extLst>
                <a:ext uri="{FF2B5EF4-FFF2-40B4-BE49-F238E27FC236}">
                  <a16:creationId xmlns:a16="http://schemas.microsoft.com/office/drawing/2014/main" id="{B7291D21-B0C1-9C71-4056-026C697C700F}"/>
                </a:ext>
              </a:extLst>
            </p:cNvPr>
            <p:cNvGrpSpPr/>
            <p:nvPr/>
          </p:nvGrpSpPr>
          <p:grpSpPr>
            <a:xfrm>
              <a:off x="1353805" y="3502208"/>
              <a:ext cx="2556263" cy="492408"/>
              <a:chOff x="571560" y="3565142"/>
              <a:chExt cx="2556263" cy="492408"/>
            </a:xfrm>
          </p:grpSpPr>
          <p:sp>
            <p:nvSpPr>
              <p:cNvPr id="172" name="Freeform 21">
                <a:extLst>
                  <a:ext uri="{FF2B5EF4-FFF2-40B4-BE49-F238E27FC236}">
                    <a16:creationId xmlns:a16="http://schemas.microsoft.com/office/drawing/2014/main" id="{7DF043E0-87F3-7D6F-E799-882F3D02E674}"/>
                  </a:ext>
                </a:extLst>
              </p:cNvPr>
              <p:cNvSpPr/>
              <p:nvPr/>
            </p:nvSpPr>
            <p:spPr>
              <a:xfrm>
                <a:off x="861655" y="3658408"/>
                <a:ext cx="2266168" cy="305737"/>
              </a:xfrm>
              <a:custGeom>
                <a:avLst/>
                <a:gdLst/>
                <a:ahLst/>
                <a:cxnLst/>
                <a:rect l="l" t="t" r="r" b="b"/>
                <a:pathLst>
                  <a:path w="4504658" h="574670">
                    <a:moveTo>
                      <a:pt x="4301458" y="0"/>
                    </a:moveTo>
                    <a:lnTo>
                      <a:pt x="203200" y="0"/>
                    </a:lnTo>
                    <a:lnTo>
                      <a:pt x="0" y="287335"/>
                    </a:lnTo>
                    <a:lnTo>
                      <a:pt x="203200" y="574670"/>
                    </a:lnTo>
                    <a:lnTo>
                      <a:pt x="4301458" y="574670"/>
                    </a:lnTo>
                    <a:lnTo>
                      <a:pt x="4504658" y="287335"/>
                    </a:lnTo>
                    <a:lnTo>
                      <a:pt x="4301458" y="0"/>
                    </a:lnTo>
                    <a:close/>
                  </a:path>
                </a:pathLst>
              </a:custGeom>
              <a:noFill/>
              <a:ln>
                <a:solidFill>
                  <a:srgbClr val="CF2A50"/>
                </a:solidFill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" name="TextBox 22">
                <a:extLst>
                  <a:ext uri="{FF2B5EF4-FFF2-40B4-BE49-F238E27FC236}">
                    <a16:creationId xmlns:a16="http://schemas.microsoft.com/office/drawing/2014/main" id="{2CDFFFB2-D2E5-1D46-FABF-7C2A58917567}"/>
                  </a:ext>
                </a:extLst>
              </p:cNvPr>
              <p:cNvSpPr txBox="1"/>
              <p:nvPr/>
            </p:nvSpPr>
            <p:spPr>
              <a:xfrm>
                <a:off x="1054072" y="3687254"/>
                <a:ext cx="1920972" cy="26571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r>
                  <a:rPr lang="tr-TR" sz="1400" b="1">
                    <a:solidFill>
                      <a:srgbClr val="BE4B65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Ar-Ge Koordinatörü</a:t>
                </a:r>
                <a:endParaRPr lang="en-US" sz="1400" b="1">
                  <a:solidFill>
                    <a:srgbClr val="BE4B65"/>
                  </a:solidFill>
                  <a:latin typeface="Aileron Bold"/>
                  <a:ea typeface="Aileron Bold"/>
                  <a:cs typeface="Aileron Bold"/>
                  <a:sym typeface="Aileron Bold"/>
                </a:endParaRPr>
              </a:p>
            </p:txBody>
          </p:sp>
          <p:sp>
            <p:nvSpPr>
              <p:cNvPr id="177" name="TextBox 34">
                <a:extLst>
                  <a:ext uri="{FF2B5EF4-FFF2-40B4-BE49-F238E27FC236}">
                    <a16:creationId xmlns:a16="http://schemas.microsoft.com/office/drawing/2014/main" id="{E33F709F-7EA7-0ED9-C122-8AD577F5587F}"/>
                  </a:ext>
                </a:extLst>
              </p:cNvPr>
              <p:cNvSpPr txBox="1"/>
              <p:nvPr/>
            </p:nvSpPr>
            <p:spPr>
              <a:xfrm>
                <a:off x="715514" y="3632290"/>
                <a:ext cx="292282" cy="3150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9" name="Freeform 30">
                <a:extLst>
                  <a:ext uri="{FF2B5EF4-FFF2-40B4-BE49-F238E27FC236}">
                    <a16:creationId xmlns:a16="http://schemas.microsoft.com/office/drawing/2014/main" id="{66F7DD0A-025E-FFA9-B88D-DF91B494FCC1}"/>
                  </a:ext>
                </a:extLst>
              </p:cNvPr>
              <p:cNvSpPr/>
              <p:nvPr/>
            </p:nvSpPr>
            <p:spPr>
              <a:xfrm>
                <a:off x="571560" y="3565142"/>
                <a:ext cx="502920" cy="49240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2A50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" name="Freeform 33">
                <a:extLst>
                  <a:ext uri="{FF2B5EF4-FFF2-40B4-BE49-F238E27FC236}">
                    <a16:creationId xmlns:a16="http://schemas.microsoft.com/office/drawing/2014/main" id="{0934951B-8D04-FB3C-E75B-27323734A8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0195" y="3602027"/>
                <a:ext cx="427431" cy="41849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0" name="TextBox 31">
                <a:extLst>
                  <a:ext uri="{FF2B5EF4-FFF2-40B4-BE49-F238E27FC236}">
                    <a16:creationId xmlns:a16="http://schemas.microsoft.com/office/drawing/2014/main" id="{045DF282-B447-E768-6B75-2C78EF8BB9E3}"/>
                  </a:ext>
                </a:extLst>
              </p:cNvPr>
              <p:cNvSpPr txBox="1"/>
              <p:nvPr/>
            </p:nvSpPr>
            <p:spPr>
              <a:xfrm>
                <a:off x="618709" y="3570912"/>
                <a:ext cx="408623" cy="4404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1" name="Freeform 92">
                <a:extLst>
                  <a:ext uri="{FF2B5EF4-FFF2-40B4-BE49-F238E27FC236}">
                    <a16:creationId xmlns:a16="http://schemas.microsoft.com/office/drawing/2014/main" id="{01FC2BBA-3E72-D9D0-6307-AA439BB88D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2969" y="3672357"/>
                <a:ext cx="280102" cy="280612"/>
              </a:xfrm>
              <a:custGeom>
                <a:avLst/>
                <a:gdLst/>
                <a:ahLst/>
                <a:cxnLst/>
                <a:rect l="l" t="t" r="r" b="b"/>
                <a:pathLst>
                  <a:path w="947501" h="949227">
                    <a:moveTo>
                      <a:pt x="0" y="0"/>
                    </a:moveTo>
                    <a:lnTo>
                      <a:pt x="947501" y="0"/>
                    </a:lnTo>
                    <a:lnTo>
                      <a:pt x="947501" y="949227"/>
                    </a:lnTo>
                    <a:lnTo>
                      <a:pt x="0" y="9492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alphaModFix amt="61000"/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195" name="Resim 194">
              <a:extLst>
                <a:ext uri="{FF2B5EF4-FFF2-40B4-BE49-F238E27FC236}">
                  <a16:creationId xmlns:a16="http://schemas.microsoft.com/office/drawing/2014/main" id="{C185EEFD-3B79-B782-45E5-FEE2E0838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5777" y="3350992"/>
              <a:ext cx="2674504" cy="1316736"/>
            </a:xfrm>
            <a:prstGeom prst="rect">
              <a:avLst/>
            </a:prstGeom>
          </p:spPr>
        </p:pic>
      </p:grpSp>
      <p:grpSp>
        <p:nvGrpSpPr>
          <p:cNvPr id="230" name="Grup 229">
            <a:extLst>
              <a:ext uri="{FF2B5EF4-FFF2-40B4-BE49-F238E27FC236}">
                <a16:creationId xmlns:a16="http://schemas.microsoft.com/office/drawing/2014/main" id="{5F743274-2547-BCA8-B03D-D0180B889296}"/>
              </a:ext>
            </a:extLst>
          </p:cNvPr>
          <p:cNvGrpSpPr/>
          <p:nvPr/>
        </p:nvGrpSpPr>
        <p:grpSpPr>
          <a:xfrm>
            <a:off x="175523" y="5461642"/>
            <a:ext cx="3642778" cy="1316736"/>
            <a:chOff x="295777" y="5194718"/>
            <a:chExt cx="3642778" cy="1316736"/>
          </a:xfrm>
        </p:grpSpPr>
        <p:pic>
          <p:nvPicPr>
            <p:cNvPr id="197" name="Resim 196">
              <a:extLst>
                <a:ext uri="{FF2B5EF4-FFF2-40B4-BE49-F238E27FC236}">
                  <a16:creationId xmlns:a16="http://schemas.microsoft.com/office/drawing/2014/main" id="{478564A0-2700-362C-5863-68E299F6D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5777" y="5194718"/>
              <a:ext cx="2946803" cy="1316736"/>
            </a:xfrm>
            <a:prstGeom prst="rect">
              <a:avLst/>
            </a:prstGeom>
          </p:spPr>
        </p:pic>
        <p:grpSp>
          <p:nvGrpSpPr>
            <p:cNvPr id="217" name="Grup 216">
              <a:extLst>
                <a:ext uri="{FF2B5EF4-FFF2-40B4-BE49-F238E27FC236}">
                  <a16:creationId xmlns:a16="http://schemas.microsoft.com/office/drawing/2014/main" id="{8E622A4D-AC83-81C9-D35B-72A98761BE5B}"/>
                </a:ext>
              </a:extLst>
            </p:cNvPr>
            <p:cNvGrpSpPr/>
            <p:nvPr/>
          </p:nvGrpSpPr>
          <p:grpSpPr>
            <a:xfrm>
              <a:off x="1382292" y="5372708"/>
              <a:ext cx="2556263" cy="492408"/>
              <a:chOff x="1242294" y="5327122"/>
              <a:chExt cx="2556263" cy="492408"/>
            </a:xfrm>
          </p:grpSpPr>
          <p:sp>
            <p:nvSpPr>
              <p:cNvPr id="202" name="Freeform 21">
                <a:extLst>
                  <a:ext uri="{FF2B5EF4-FFF2-40B4-BE49-F238E27FC236}">
                    <a16:creationId xmlns:a16="http://schemas.microsoft.com/office/drawing/2014/main" id="{F3191602-EC77-C3DC-C33A-9A4888F384EA}"/>
                  </a:ext>
                </a:extLst>
              </p:cNvPr>
              <p:cNvSpPr/>
              <p:nvPr/>
            </p:nvSpPr>
            <p:spPr>
              <a:xfrm>
                <a:off x="1532389" y="5420388"/>
                <a:ext cx="2266168" cy="305737"/>
              </a:xfrm>
              <a:custGeom>
                <a:avLst/>
                <a:gdLst/>
                <a:ahLst/>
                <a:cxnLst/>
                <a:rect l="l" t="t" r="r" b="b"/>
                <a:pathLst>
                  <a:path w="4504658" h="574670">
                    <a:moveTo>
                      <a:pt x="4301458" y="0"/>
                    </a:moveTo>
                    <a:lnTo>
                      <a:pt x="203200" y="0"/>
                    </a:lnTo>
                    <a:lnTo>
                      <a:pt x="0" y="287335"/>
                    </a:lnTo>
                    <a:lnTo>
                      <a:pt x="203200" y="574670"/>
                    </a:lnTo>
                    <a:lnTo>
                      <a:pt x="4301458" y="574670"/>
                    </a:lnTo>
                    <a:lnTo>
                      <a:pt x="4504658" y="287335"/>
                    </a:lnTo>
                    <a:lnTo>
                      <a:pt x="4301458" y="0"/>
                    </a:lnTo>
                    <a:close/>
                  </a:path>
                </a:pathLst>
              </a:custGeom>
              <a:noFill/>
              <a:ln>
                <a:solidFill>
                  <a:srgbClr val="CF2A50"/>
                </a:solidFill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TextBox 22">
                <a:extLst>
                  <a:ext uri="{FF2B5EF4-FFF2-40B4-BE49-F238E27FC236}">
                    <a16:creationId xmlns:a16="http://schemas.microsoft.com/office/drawing/2014/main" id="{75544934-C985-F3B0-0F83-DA873B07D27B}"/>
                  </a:ext>
                </a:extLst>
              </p:cNvPr>
              <p:cNvSpPr txBox="1"/>
              <p:nvPr/>
            </p:nvSpPr>
            <p:spPr>
              <a:xfrm>
                <a:off x="1705965" y="5431258"/>
                <a:ext cx="2083105" cy="26571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r>
                  <a:rPr lang="tr-TR" sz="1400" b="1">
                    <a:solidFill>
                      <a:srgbClr val="BE4B65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Koordinatör Yardımcısı</a:t>
                </a:r>
                <a:endParaRPr lang="en-US" sz="1400" b="1">
                  <a:solidFill>
                    <a:srgbClr val="BE4B65"/>
                  </a:solidFill>
                  <a:latin typeface="Aileron Bold"/>
                  <a:ea typeface="Aileron Bold"/>
                  <a:cs typeface="Aileron Bold"/>
                  <a:sym typeface="Aileron Bold"/>
                </a:endParaRPr>
              </a:p>
            </p:txBody>
          </p:sp>
          <p:sp>
            <p:nvSpPr>
              <p:cNvPr id="204" name="TextBox 34">
                <a:extLst>
                  <a:ext uri="{FF2B5EF4-FFF2-40B4-BE49-F238E27FC236}">
                    <a16:creationId xmlns:a16="http://schemas.microsoft.com/office/drawing/2014/main" id="{1CA776EC-3659-F45F-BD4E-445983543709}"/>
                  </a:ext>
                </a:extLst>
              </p:cNvPr>
              <p:cNvSpPr txBox="1"/>
              <p:nvPr/>
            </p:nvSpPr>
            <p:spPr>
              <a:xfrm>
                <a:off x="1386248" y="5394270"/>
                <a:ext cx="292282" cy="3150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Freeform 30">
                <a:extLst>
                  <a:ext uri="{FF2B5EF4-FFF2-40B4-BE49-F238E27FC236}">
                    <a16:creationId xmlns:a16="http://schemas.microsoft.com/office/drawing/2014/main" id="{972E0D03-4DBA-653C-0343-5E2D9B3534CD}"/>
                  </a:ext>
                </a:extLst>
              </p:cNvPr>
              <p:cNvSpPr/>
              <p:nvPr/>
            </p:nvSpPr>
            <p:spPr>
              <a:xfrm>
                <a:off x="1242294" y="5327122"/>
                <a:ext cx="502920" cy="49240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2A50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6" name="Freeform 33">
                <a:extLst>
                  <a:ext uri="{FF2B5EF4-FFF2-40B4-BE49-F238E27FC236}">
                    <a16:creationId xmlns:a16="http://schemas.microsoft.com/office/drawing/2014/main" id="{74ED5FE4-4748-6BC8-5C8B-0F36E62E43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929" y="5364007"/>
                <a:ext cx="427431" cy="41849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TextBox 31">
                <a:extLst>
                  <a:ext uri="{FF2B5EF4-FFF2-40B4-BE49-F238E27FC236}">
                    <a16:creationId xmlns:a16="http://schemas.microsoft.com/office/drawing/2014/main" id="{1EE20144-ACDB-2DC4-2141-A49C5783BFF9}"/>
                  </a:ext>
                </a:extLst>
              </p:cNvPr>
              <p:cNvSpPr txBox="1"/>
              <p:nvPr/>
            </p:nvSpPr>
            <p:spPr>
              <a:xfrm>
                <a:off x="1289443" y="5332892"/>
                <a:ext cx="408623" cy="4404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Freeform 92">
                <a:extLst>
                  <a:ext uri="{FF2B5EF4-FFF2-40B4-BE49-F238E27FC236}">
                    <a16:creationId xmlns:a16="http://schemas.microsoft.com/office/drawing/2014/main" id="{349F3603-FA6D-2134-E97F-227F8CC3B5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3703" y="5434337"/>
                <a:ext cx="280102" cy="280612"/>
              </a:xfrm>
              <a:custGeom>
                <a:avLst/>
                <a:gdLst/>
                <a:ahLst/>
                <a:cxnLst/>
                <a:rect l="l" t="t" r="r" b="b"/>
                <a:pathLst>
                  <a:path w="947501" h="949227">
                    <a:moveTo>
                      <a:pt x="0" y="0"/>
                    </a:moveTo>
                    <a:lnTo>
                      <a:pt x="947501" y="0"/>
                    </a:lnTo>
                    <a:lnTo>
                      <a:pt x="947501" y="949227"/>
                    </a:lnTo>
                    <a:lnTo>
                      <a:pt x="0" y="9492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alphaModFix amt="61000"/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9" name="Group 5">
            <a:extLst>
              <a:ext uri="{FF2B5EF4-FFF2-40B4-BE49-F238E27FC236}">
                <a16:creationId xmlns:a16="http://schemas.microsoft.com/office/drawing/2014/main" id="{C2F354F7-E142-449A-18DA-213AB2BDC887}"/>
              </a:ext>
            </a:extLst>
          </p:cNvPr>
          <p:cNvGrpSpPr/>
          <p:nvPr/>
        </p:nvGrpSpPr>
        <p:grpSpPr>
          <a:xfrm>
            <a:off x="6003600" y="5075364"/>
            <a:ext cx="6231932" cy="324629"/>
            <a:chOff x="0" y="-66675"/>
            <a:chExt cx="6767226" cy="641345"/>
          </a:xfrm>
        </p:grpSpPr>
        <p:sp>
          <p:nvSpPr>
            <p:cNvPr id="220" name="Freeform 6">
              <a:extLst>
                <a:ext uri="{FF2B5EF4-FFF2-40B4-BE49-F238E27FC236}">
                  <a16:creationId xmlns:a16="http://schemas.microsoft.com/office/drawing/2014/main" id="{137EFC7E-B596-8B71-2CAD-DC962C21271F}"/>
                </a:ext>
              </a:extLst>
            </p:cNvPr>
            <p:cNvSpPr/>
            <p:nvPr/>
          </p:nvSpPr>
          <p:spPr>
            <a:xfrm>
              <a:off x="0" y="0"/>
              <a:ext cx="6337272" cy="574670"/>
            </a:xfrm>
            <a:custGeom>
              <a:avLst/>
              <a:gdLst/>
              <a:ahLst/>
              <a:cxnLst/>
              <a:rect l="l" t="t" r="r" b="b"/>
              <a:pathLst>
                <a:path w="6337272" h="574670">
                  <a:moveTo>
                    <a:pt x="6134072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6134072" y="574670"/>
                  </a:lnTo>
                  <a:lnTo>
                    <a:pt x="6337272" y="287335"/>
                  </a:lnTo>
                  <a:lnTo>
                    <a:pt x="6134072" y="0"/>
                  </a:lnTo>
                  <a:close/>
                </a:path>
              </a:pathLst>
            </a:custGeom>
            <a:solidFill>
              <a:srgbClr val="BE4B65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1" name="TextBox 7">
              <a:extLst>
                <a:ext uri="{FF2B5EF4-FFF2-40B4-BE49-F238E27FC236}">
                  <a16:creationId xmlns:a16="http://schemas.microsoft.com/office/drawing/2014/main" id="{95D49AF7-7A9D-875A-BE17-FA2EC4467547}"/>
                </a:ext>
              </a:extLst>
            </p:cNvPr>
            <p:cNvSpPr txBox="1"/>
            <p:nvPr/>
          </p:nvSpPr>
          <p:spPr>
            <a:xfrm>
              <a:off x="152400" y="-66675"/>
              <a:ext cx="6614826" cy="641345"/>
            </a:xfrm>
            <a:prstGeom prst="rect">
              <a:avLst/>
            </a:prstGeom>
          </p:spPr>
          <p:txBody>
            <a:bodyPr lIns="21183" tIns="21183" rIns="21183" bIns="21183" rtlCol="0" anchor="ctr"/>
            <a:lstStyle/>
            <a:p>
              <a:pPr algn="ctr" defTabSz="609630">
                <a:lnSpc>
                  <a:spcPts val="2299"/>
                </a:lnSpc>
              </a:pPr>
              <a:r>
                <a:rPr lang="tr-TR" sz="1533" b="1" spc="446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Üniversite-Sanayi İşbirliği Birimi</a:t>
              </a:r>
              <a:endParaRPr lang="en-US" sz="1533" b="1" spc="446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387" name="Grup 386">
            <a:extLst>
              <a:ext uri="{FF2B5EF4-FFF2-40B4-BE49-F238E27FC236}">
                <a16:creationId xmlns:a16="http://schemas.microsoft.com/office/drawing/2014/main" id="{A2C86EB4-B836-2571-FED3-DA7DE9BFA692}"/>
              </a:ext>
            </a:extLst>
          </p:cNvPr>
          <p:cNvGrpSpPr/>
          <p:nvPr/>
        </p:nvGrpSpPr>
        <p:grpSpPr>
          <a:xfrm>
            <a:off x="5946644" y="5463565"/>
            <a:ext cx="3649413" cy="1317193"/>
            <a:chOff x="5946644" y="5463565"/>
            <a:chExt cx="3649413" cy="1317193"/>
          </a:xfrm>
        </p:grpSpPr>
        <p:pic>
          <p:nvPicPr>
            <p:cNvPr id="199" name="Resim 198">
              <a:extLst>
                <a:ext uri="{FF2B5EF4-FFF2-40B4-BE49-F238E27FC236}">
                  <a16:creationId xmlns:a16="http://schemas.microsoft.com/office/drawing/2014/main" id="{965839EA-30F8-0ABE-6F09-0C9C48E1C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46644" y="5463565"/>
              <a:ext cx="2564674" cy="1317193"/>
            </a:xfrm>
            <a:prstGeom prst="rect">
              <a:avLst/>
            </a:prstGeom>
          </p:spPr>
        </p:pic>
        <p:grpSp>
          <p:nvGrpSpPr>
            <p:cNvPr id="222" name="Grup 221">
              <a:extLst>
                <a:ext uri="{FF2B5EF4-FFF2-40B4-BE49-F238E27FC236}">
                  <a16:creationId xmlns:a16="http://schemas.microsoft.com/office/drawing/2014/main" id="{8761F96E-12BC-B226-D391-10E51D3589BF}"/>
                </a:ext>
              </a:extLst>
            </p:cNvPr>
            <p:cNvGrpSpPr/>
            <p:nvPr/>
          </p:nvGrpSpPr>
          <p:grpSpPr>
            <a:xfrm>
              <a:off x="7039794" y="5609994"/>
              <a:ext cx="2556263" cy="492408"/>
              <a:chOff x="1242294" y="5327122"/>
              <a:chExt cx="2556263" cy="492408"/>
            </a:xfrm>
          </p:grpSpPr>
          <p:sp>
            <p:nvSpPr>
              <p:cNvPr id="223" name="Freeform 21">
                <a:extLst>
                  <a:ext uri="{FF2B5EF4-FFF2-40B4-BE49-F238E27FC236}">
                    <a16:creationId xmlns:a16="http://schemas.microsoft.com/office/drawing/2014/main" id="{A1378FB2-C69F-664D-EEB8-296C492EB3F7}"/>
                  </a:ext>
                </a:extLst>
              </p:cNvPr>
              <p:cNvSpPr/>
              <p:nvPr/>
            </p:nvSpPr>
            <p:spPr>
              <a:xfrm>
                <a:off x="1532389" y="5420388"/>
                <a:ext cx="2266168" cy="305737"/>
              </a:xfrm>
              <a:custGeom>
                <a:avLst/>
                <a:gdLst/>
                <a:ahLst/>
                <a:cxnLst/>
                <a:rect l="l" t="t" r="r" b="b"/>
                <a:pathLst>
                  <a:path w="4504658" h="574670">
                    <a:moveTo>
                      <a:pt x="4301458" y="0"/>
                    </a:moveTo>
                    <a:lnTo>
                      <a:pt x="203200" y="0"/>
                    </a:lnTo>
                    <a:lnTo>
                      <a:pt x="0" y="287335"/>
                    </a:lnTo>
                    <a:lnTo>
                      <a:pt x="203200" y="574670"/>
                    </a:lnTo>
                    <a:lnTo>
                      <a:pt x="4301458" y="574670"/>
                    </a:lnTo>
                    <a:lnTo>
                      <a:pt x="4504658" y="287335"/>
                    </a:lnTo>
                    <a:lnTo>
                      <a:pt x="4301458" y="0"/>
                    </a:lnTo>
                    <a:close/>
                  </a:path>
                </a:pathLst>
              </a:custGeom>
              <a:noFill/>
              <a:ln>
                <a:solidFill>
                  <a:srgbClr val="CF2A50"/>
                </a:solidFill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4" name="TextBox 22">
                <a:extLst>
                  <a:ext uri="{FF2B5EF4-FFF2-40B4-BE49-F238E27FC236}">
                    <a16:creationId xmlns:a16="http://schemas.microsoft.com/office/drawing/2014/main" id="{10F0A425-3B71-1F3E-3F2E-D14BC8349771}"/>
                  </a:ext>
                </a:extLst>
              </p:cNvPr>
              <p:cNvSpPr txBox="1"/>
              <p:nvPr/>
            </p:nvSpPr>
            <p:spPr>
              <a:xfrm>
                <a:off x="1705965" y="5431258"/>
                <a:ext cx="2083105" cy="26571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r>
                  <a:rPr lang="tr-TR" sz="1400" b="1">
                    <a:solidFill>
                      <a:srgbClr val="BE4B65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Koordinatör Yardımcısı</a:t>
                </a:r>
                <a:endParaRPr lang="en-US" sz="1400" b="1">
                  <a:solidFill>
                    <a:srgbClr val="BE4B65"/>
                  </a:solidFill>
                  <a:latin typeface="Aileron Bold"/>
                  <a:ea typeface="Aileron Bold"/>
                  <a:cs typeface="Aileron Bold"/>
                  <a:sym typeface="Aileron Bold"/>
                </a:endParaRPr>
              </a:p>
            </p:txBody>
          </p:sp>
          <p:sp>
            <p:nvSpPr>
              <p:cNvPr id="225" name="TextBox 34">
                <a:extLst>
                  <a:ext uri="{FF2B5EF4-FFF2-40B4-BE49-F238E27FC236}">
                    <a16:creationId xmlns:a16="http://schemas.microsoft.com/office/drawing/2014/main" id="{04DB26F5-8F47-ECD3-5D18-8E537CF9F2DC}"/>
                  </a:ext>
                </a:extLst>
              </p:cNvPr>
              <p:cNvSpPr txBox="1"/>
              <p:nvPr/>
            </p:nvSpPr>
            <p:spPr>
              <a:xfrm>
                <a:off x="1386248" y="5394270"/>
                <a:ext cx="292282" cy="3150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Freeform 30">
                <a:extLst>
                  <a:ext uri="{FF2B5EF4-FFF2-40B4-BE49-F238E27FC236}">
                    <a16:creationId xmlns:a16="http://schemas.microsoft.com/office/drawing/2014/main" id="{D83907BF-F266-41C2-D1B5-C618AD0F25F6}"/>
                  </a:ext>
                </a:extLst>
              </p:cNvPr>
              <p:cNvSpPr/>
              <p:nvPr/>
            </p:nvSpPr>
            <p:spPr>
              <a:xfrm>
                <a:off x="1242294" y="5327122"/>
                <a:ext cx="502920" cy="49240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2A50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7" name="Freeform 33">
                <a:extLst>
                  <a:ext uri="{FF2B5EF4-FFF2-40B4-BE49-F238E27FC236}">
                    <a16:creationId xmlns:a16="http://schemas.microsoft.com/office/drawing/2014/main" id="{EB3213C7-84CE-8E40-49C7-1ACFFBDF08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929" y="5364007"/>
                <a:ext cx="427431" cy="41849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TextBox 31">
                <a:extLst>
                  <a:ext uri="{FF2B5EF4-FFF2-40B4-BE49-F238E27FC236}">
                    <a16:creationId xmlns:a16="http://schemas.microsoft.com/office/drawing/2014/main" id="{C05DA1CF-E5E8-8387-F698-E8D018B6D75F}"/>
                  </a:ext>
                </a:extLst>
              </p:cNvPr>
              <p:cNvSpPr txBox="1"/>
              <p:nvPr/>
            </p:nvSpPr>
            <p:spPr>
              <a:xfrm>
                <a:off x="1289443" y="5332892"/>
                <a:ext cx="408623" cy="4404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Freeform 92">
                <a:extLst>
                  <a:ext uri="{FF2B5EF4-FFF2-40B4-BE49-F238E27FC236}">
                    <a16:creationId xmlns:a16="http://schemas.microsoft.com/office/drawing/2014/main" id="{3B5E8041-1B63-E7CD-5D53-A9CACE0E9E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3703" y="5434337"/>
                <a:ext cx="280102" cy="280612"/>
              </a:xfrm>
              <a:custGeom>
                <a:avLst/>
                <a:gdLst/>
                <a:ahLst/>
                <a:cxnLst/>
                <a:rect l="l" t="t" r="r" b="b"/>
                <a:pathLst>
                  <a:path w="947501" h="949227">
                    <a:moveTo>
                      <a:pt x="0" y="0"/>
                    </a:moveTo>
                    <a:lnTo>
                      <a:pt x="947501" y="0"/>
                    </a:lnTo>
                    <a:lnTo>
                      <a:pt x="947501" y="949227"/>
                    </a:lnTo>
                    <a:lnTo>
                      <a:pt x="0" y="9492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alphaModFix amt="61000"/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7" name="Freeform 87"/>
          <p:cNvSpPr/>
          <p:nvPr/>
        </p:nvSpPr>
        <p:spPr>
          <a:xfrm>
            <a:off x="7638403" y="3062784"/>
            <a:ext cx="1786261" cy="1786261"/>
          </a:xfrm>
          <a:custGeom>
            <a:avLst/>
            <a:gdLst/>
            <a:ahLst/>
            <a:cxnLst/>
            <a:rect l="l" t="t" r="r" b="b"/>
            <a:pathLst>
              <a:path w="2679392" h="2679392">
                <a:moveTo>
                  <a:pt x="0" y="0"/>
                </a:moveTo>
                <a:lnTo>
                  <a:pt x="2679391" y="0"/>
                </a:lnTo>
                <a:lnTo>
                  <a:pt x="2679391" y="2679392"/>
                </a:lnTo>
                <a:lnTo>
                  <a:pt x="0" y="26793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TextBox 91"/>
          <p:cNvSpPr txBox="1"/>
          <p:nvPr/>
        </p:nvSpPr>
        <p:spPr>
          <a:xfrm>
            <a:off x="8102693" y="4080528"/>
            <a:ext cx="989405" cy="471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tr-TR" sz="1533" b="1">
                <a:solidFill>
                  <a:srgbClr val="737373"/>
                </a:solidFill>
                <a:latin typeface="Aileron"/>
                <a:ea typeface="Aileron"/>
                <a:cs typeface="Aileron"/>
                <a:sym typeface="Aileron"/>
              </a:rPr>
              <a:t>Danışma</a:t>
            </a:r>
            <a:r>
              <a:rPr lang="en-US" sz="1533" b="1">
                <a:solidFill>
                  <a:srgbClr val="737373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</a:p>
          <a:p>
            <a:pPr algn="ctr" defTabSz="609630">
              <a:spcBef>
                <a:spcPct val="0"/>
              </a:spcBef>
            </a:pPr>
            <a:r>
              <a:rPr lang="tr-TR" sz="1533" b="1">
                <a:solidFill>
                  <a:srgbClr val="737373"/>
                </a:solidFill>
                <a:latin typeface="Aileron"/>
                <a:ea typeface="Aileron"/>
                <a:cs typeface="Aileron"/>
                <a:sym typeface="Aileron"/>
              </a:rPr>
              <a:t>Kurulu</a:t>
            </a:r>
          </a:p>
        </p:txBody>
      </p:sp>
      <p:sp>
        <p:nvSpPr>
          <p:cNvPr id="92" name="Freeform 92"/>
          <p:cNvSpPr/>
          <p:nvPr/>
        </p:nvSpPr>
        <p:spPr>
          <a:xfrm>
            <a:off x="8215701" y="3421739"/>
            <a:ext cx="631667" cy="632818"/>
          </a:xfrm>
          <a:custGeom>
            <a:avLst/>
            <a:gdLst/>
            <a:ahLst/>
            <a:cxnLst/>
            <a:rect l="l" t="t" r="r" b="b"/>
            <a:pathLst>
              <a:path w="947501" h="949227">
                <a:moveTo>
                  <a:pt x="0" y="0"/>
                </a:moveTo>
                <a:lnTo>
                  <a:pt x="947501" y="0"/>
                </a:lnTo>
                <a:lnTo>
                  <a:pt x="947501" y="949227"/>
                </a:lnTo>
                <a:lnTo>
                  <a:pt x="0" y="949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5" name="Grup 234">
            <a:extLst>
              <a:ext uri="{FF2B5EF4-FFF2-40B4-BE49-F238E27FC236}">
                <a16:creationId xmlns:a16="http://schemas.microsoft.com/office/drawing/2014/main" id="{62EF386C-B9DE-99EC-2C51-ADF5DAC019BA}"/>
              </a:ext>
            </a:extLst>
          </p:cNvPr>
          <p:cNvGrpSpPr/>
          <p:nvPr/>
        </p:nvGrpSpPr>
        <p:grpSpPr>
          <a:xfrm>
            <a:off x="8303698" y="2824440"/>
            <a:ext cx="502920" cy="492408"/>
            <a:chOff x="6096000" y="527640"/>
            <a:chExt cx="727485" cy="727485"/>
          </a:xfrm>
        </p:grpSpPr>
        <p:grpSp>
          <p:nvGrpSpPr>
            <p:cNvPr id="236" name="Group 29">
              <a:extLst>
                <a:ext uri="{FF2B5EF4-FFF2-40B4-BE49-F238E27FC236}">
                  <a16:creationId xmlns:a16="http://schemas.microsoft.com/office/drawing/2014/main" id="{D3AC1CD6-756A-6D1B-51C7-65B7113621D3}"/>
                </a:ext>
              </a:extLst>
            </p:cNvPr>
            <p:cNvGrpSpPr/>
            <p:nvPr/>
          </p:nvGrpSpPr>
          <p:grpSpPr>
            <a:xfrm>
              <a:off x="6096000" y="527640"/>
              <a:ext cx="727485" cy="727485"/>
              <a:chOff x="0" y="0"/>
              <a:chExt cx="812800" cy="812800"/>
            </a:xfrm>
          </p:grpSpPr>
          <p:sp>
            <p:nvSpPr>
              <p:cNvPr id="240" name="Freeform 30">
                <a:extLst>
                  <a:ext uri="{FF2B5EF4-FFF2-40B4-BE49-F238E27FC236}">
                    <a16:creationId xmlns:a16="http://schemas.microsoft.com/office/drawing/2014/main" id="{6B945293-F9EA-4F98-CC57-88180138824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2A50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TextBox 31">
                <a:extLst>
                  <a:ext uri="{FF2B5EF4-FFF2-40B4-BE49-F238E27FC236}">
                    <a16:creationId xmlns:a16="http://schemas.microsoft.com/office/drawing/2014/main" id="{9280463E-6853-D02B-E127-E7F26D94E1BD}"/>
                  </a:ext>
                </a:extLst>
              </p:cNvPr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37" name="Freeform 33">
              <a:extLst>
                <a:ext uri="{FF2B5EF4-FFF2-40B4-BE49-F238E27FC236}">
                  <a16:creationId xmlns:a16="http://schemas.microsoft.com/office/drawing/2014/main" id="{2B0CBC41-9A1D-F099-A2E7-B7467AE1B60B}"/>
                </a:ext>
              </a:extLst>
            </p:cNvPr>
            <p:cNvSpPr/>
            <p:nvPr/>
          </p:nvSpPr>
          <p:spPr>
            <a:xfrm>
              <a:off x="6199562" y="631202"/>
              <a:ext cx="520361" cy="52036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8" name="TextBox 34">
              <a:extLst>
                <a:ext uri="{FF2B5EF4-FFF2-40B4-BE49-F238E27FC236}">
                  <a16:creationId xmlns:a16="http://schemas.microsoft.com/office/drawing/2014/main" id="{E6C5578A-F2B1-9B82-D8DA-4779808DCD6A}"/>
                </a:ext>
              </a:extLst>
            </p:cNvPr>
            <p:cNvSpPr txBox="1"/>
            <p:nvPr/>
          </p:nvSpPr>
          <p:spPr>
            <a:xfrm>
              <a:off x="6248346" y="637300"/>
              <a:ext cx="422793" cy="4654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9" name="Freeform 35">
              <a:extLst>
                <a:ext uri="{FF2B5EF4-FFF2-40B4-BE49-F238E27FC236}">
                  <a16:creationId xmlns:a16="http://schemas.microsoft.com/office/drawing/2014/main" id="{9EFED24A-6CC1-0093-13DB-C0B0EF631524}"/>
                </a:ext>
              </a:extLst>
            </p:cNvPr>
            <p:cNvSpPr/>
            <p:nvPr/>
          </p:nvSpPr>
          <p:spPr>
            <a:xfrm>
              <a:off x="6267480" y="741312"/>
              <a:ext cx="386077" cy="310792"/>
            </a:xfrm>
            <a:custGeom>
              <a:avLst/>
              <a:gdLst/>
              <a:ahLst/>
              <a:cxnLst/>
              <a:rect l="l" t="t" r="r" b="b"/>
              <a:pathLst>
                <a:path w="579115" h="466188">
                  <a:moveTo>
                    <a:pt x="0" y="0"/>
                  </a:moveTo>
                  <a:lnTo>
                    <a:pt x="579115" y="0"/>
                  </a:lnTo>
                  <a:lnTo>
                    <a:pt x="579115" y="466188"/>
                  </a:lnTo>
                  <a:lnTo>
                    <a:pt x="0" y="466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2" name="Grup 241">
            <a:extLst>
              <a:ext uri="{FF2B5EF4-FFF2-40B4-BE49-F238E27FC236}">
                <a16:creationId xmlns:a16="http://schemas.microsoft.com/office/drawing/2014/main" id="{399D88D7-CA63-1C73-85B3-CA0B6BAE46BF}"/>
              </a:ext>
            </a:extLst>
          </p:cNvPr>
          <p:cNvGrpSpPr/>
          <p:nvPr/>
        </p:nvGrpSpPr>
        <p:grpSpPr>
          <a:xfrm>
            <a:off x="8894560" y="3118695"/>
            <a:ext cx="2273386" cy="393208"/>
            <a:chOff x="571560" y="3565142"/>
            <a:chExt cx="2556263" cy="492408"/>
          </a:xfrm>
        </p:grpSpPr>
        <p:sp>
          <p:nvSpPr>
            <p:cNvPr id="243" name="Freeform 21">
              <a:extLst>
                <a:ext uri="{FF2B5EF4-FFF2-40B4-BE49-F238E27FC236}">
                  <a16:creationId xmlns:a16="http://schemas.microsoft.com/office/drawing/2014/main" id="{BC5E11FD-6F54-D910-F046-BE780728CED1}"/>
                </a:ext>
              </a:extLst>
            </p:cNvPr>
            <p:cNvSpPr/>
            <p:nvPr/>
          </p:nvSpPr>
          <p:spPr>
            <a:xfrm>
              <a:off x="861655" y="3658408"/>
              <a:ext cx="2266168" cy="305737"/>
            </a:xfrm>
            <a:custGeom>
              <a:avLst/>
              <a:gdLst/>
              <a:ahLst/>
              <a:cxnLst/>
              <a:rect l="l" t="t" r="r" b="b"/>
              <a:pathLst>
                <a:path w="4504658" h="574670">
                  <a:moveTo>
                    <a:pt x="4301458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4301458" y="574670"/>
                  </a:lnTo>
                  <a:lnTo>
                    <a:pt x="4504658" y="287335"/>
                  </a:lnTo>
                  <a:lnTo>
                    <a:pt x="4301458" y="0"/>
                  </a:lnTo>
                  <a:close/>
                </a:path>
              </a:pathLst>
            </a:custGeom>
            <a:noFill/>
            <a:ln>
              <a:solidFill>
                <a:srgbClr val="CF2A50"/>
              </a:solidFill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4" name="TextBox 22">
              <a:extLst>
                <a:ext uri="{FF2B5EF4-FFF2-40B4-BE49-F238E27FC236}">
                  <a16:creationId xmlns:a16="http://schemas.microsoft.com/office/drawing/2014/main" id="{E383C828-8B7B-A25E-254B-86497D12941B}"/>
                </a:ext>
              </a:extLst>
            </p:cNvPr>
            <p:cNvSpPr txBox="1"/>
            <p:nvPr/>
          </p:nvSpPr>
          <p:spPr>
            <a:xfrm>
              <a:off x="1054072" y="3687254"/>
              <a:ext cx="1920972" cy="2657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/>
              <a:r>
                <a:rPr lang="tr-TR" sz="1100" b="1">
                  <a:solidFill>
                    <a:srgbClr val="BE4B6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Ar-Ge Koordinatörü</a:t>
              </a:r>
              <a:endParaRPr lang="en-US" sz="1100" b="1">
                <a:solidFill>
                  <a:srgbClr val="BE4B65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  <p:sp>
          <p:nvSpPr>
            <p:cNvPr id="245" name="TextBox 34">
              <a:extLst>
                <a:ext uri="{FF2B5EF4-FFF2-40B4-BE49-F238E27FC236}">
                  <a16:creationId xmlns:a16="http://schemas.microsoft.com/office/drawing/2014/main" id="{278F6FBC-8841-8453-8614-202D9131BC07}"/>
                </a:ext>
              </a:extLst>
            </p:cNvPr>
            <p:cNvSpPr txBox="1"/>
            <p:nvPr/>
          </p:nvSpPr>
          <p:spPr>
            <a:xfrm>
              <a:off x="715514" y="3632290"/>
              <a:ext cx="292282" cy="3150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" name="Freeform 30">
              <a:extLst>
                <a:ext uri="{FF2B5EF4-FFF2-40B4-BE49-F238E27FC236}">
                  <a16:creationId xmlns:a16="http://schemas.microsoft.com/office/drawing/2014/main" id="{31E60CDC-A7B8-CC47-B96C-EE19C380B559}"/>
                </a:ext>
              </a:extLst>
            </p:cNvPr>
            <p:cNvSpPr/>
            <p:nvPr/>
          </p:nvSpPr>
          <p:spPr>
            <a:xfrm>
              <a:off x="571560" y="3565142"/>
              <a:ext cx="502920" cy="4924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2A50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7" name="Freeform 33">
              <a:extLst>
                <a:ext uri="{FF2B5EF4-FFF2-40B4-BE49-F238E27FC236}">
                  <a16:creationId xmlns:a16="http://schemas.microsoft.com/office/drawing/2014/main" id="{1CD2B8B8-048A-8A06-5CE0-3CDFAEAEA5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195" y="3602027"/>
              <a:ext cx="427431" cy="41849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8" name="TextBox 31">
              <a:extLst>
                <a:ext uri="{FF2B5EF4-FFF2-40B4-BE49-F238E27FC236}">
                  <a16:creationId xmlns:a16="http://schemas.microsoft.com/office/drawing/2014/main" id="{12E5AFF5-E2A6-5984-DE72-D17372E4524E}"/>
                </a:ext>
              </a:extLst>
            </p:cNvPr>
            <p:cNvSpPr txBox="1"/>
            <p:nvPr/>
          </p:nvSpPr>
          <p:spPr>
            <a:xfrm>
              <a:off x="618709" y="3570912"/>
              <a:ext cx="408623" cy="440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9" name="Freeform 92">
              <a:extLst>
                <a:ext uri="{FF2B5EF4-FFF2-40B4-BE49-F238E27FC236}">
                  <a16:creationId xmlns:a16="http://schemas.microsoft.com/office/drawing/2014/main" id="{B50B289A-0A73-CDF9-FBCB-76EEFEF23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969" y="3672357"/>
              <a:ext cx="280102" cy="280612"/>
            </a:xfrm>
            <a:custGeom>
              <a:avLst/>
              <a:gdLst/>
              <a:ahLst/>
              <a:cxnLst/>
              <a:rect l="l" t="t" r="r" b="b"/>
              <a:pathLst>
                <a:path w="947501" h="949227">
                  <a:moveTo>
                    <a:pt x="0" y="0"/>
                  </a:moveTo>
                  <a:lnTo>
                    <a:pt x="947501" y="0"/>
                  </a:lnTo>
                  <a:lnTo>
                    <a:pt x="947501" y="949227"/>
                  </a:lnTo>
                  <a:lnTo>
                    <a:pt x="0" y="949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6" name="Grup 265">
            <a:extLst>
              <a:ext uri="{FF2B5EF4-FFF2-40B4-BE49-F238E27FC236}">
                <a16:creationId xmlns:a16="http://schemas.microsoft.com/office/drawing/2014/main" id="{49025867-7948-5934-0320-6839909DE8B2}"/>
              </a:ext>
            </a:extLst>
          </p:cNvPr>
          <p:cNvGrpSpPr/>
          <p:nvPr/>
        </p:nvGrpSpPr>
        <p:grpSpPr>
          <a:xfrm>
            <a:off x="9145385" y="3588595"/>
            <a:ext cx="2273386" cy="393208"/>
            <a:chOff x="571560" y="3565142"/>
            <a:chExt cx="2556263" cy="492408"/>
          </a:xfrm>
        </p:grpSpPr>
        <p:sp>
          <p:nvSpPr>
            <p:cNvPr id="267" name="Freeform 21">
              <a:extLst>
                <a:ext uri="{FF2B5EF4-FFF2-40B4-BE49-F238E27FC236}">
                  <a16:creationId xmlns:a16="http://schemas.microsoft.com/office/drawing/2014/main" id="{B484BDBE-CBE3-123D-2A4C-F9187B255DE6}"/>
                </a:ext>
              </a:extLst>
            </p:cNvPr>
            <p:cNvSpPr/>
            <p:nvPr/>
          </p:nvSpPr>
          <p:spPr>
            <a:xfrm>
              <a:off x="861655" y="3658408"/>
              <a:ext cx="2266168" cy="305737"/>
            </a:xfrm>
            <a:custGeom>
              <a:avLst/>
              <a:gdLst/>
              <a:ahLst/>
              <a:cxnLst/>
              <a:rect l="l" t="t" r="r" b="b"/>
              <a:pathLst>
                <a:path w="4504658" h="574670">
                  <a:moveTo>
                    <a:pt x="4301458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4301458" y="574670"/>
                  </a:lnTo>
                  <a:lnTo>
                    <a:pt x="4504658" y="287335"/>
                  </a:lnTo>
                  <a:lnTo>
                    <a:pt x="4301458" y="0"/>
                  </a:lnTo>
                  <a:close/>
                </a:path>
              </a:pathLst>
            </a:custGeom>
            <a:noFill/>
            <a:ln>
              <a:solidFill>
                <a:srgbClr val="CF2A50"/>
              </a:solidFill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8" name="TextBox 22">
              <a:extLst>
                <a:ext uri="{FF2B5EF4-FFF2-40B4-BE49-F238E27FC236}">
                  <a16:creationId xmlns:a16="http://schemas.microsoft.com/office/drawing/2014/main" id="{86A80D4B-9B8A-41D2-647B-267774CBB428}"/>
                </a:ext>
              </a:extLst>
            </p:cNvPr>
            <p:cNvSpPr txBox="1"/>
            <p:nvPr/>
          </p:nvSpPr>
          <p:spPr>
            <a:xfrm>
              <a:off x="1054072" y="3687254"/>
              <a:ext cx="1920972" cy="2657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/>
              <a:r>
                <a:rPr lang="tr-TR" sz="1100" b="1">
                  <a:solidFill>
                    <a:srgbClr val="BE4B6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Koordinatör Yrd.</a:t>
              </a:r>
              <a:endParaRPr lang="en-US" sz="1100" b="1">
                <a:solidFill>
                  <a:srgbClr val="BE4B65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  <p:sp>
          <p:nvSpPr>
            <p:cNvPr id="269" name="TextBox 34">
              <a:extLst>
                <a:ext uri="{FF2B5EF4-FFF2-40B4-BE49-F238E27FC236}">
                  <a16:creationId xmlns:a16="http://schemas.microsoft.com/office/drawing/2014/main" id="{5E8A3621-2C6F-7532-3A6B-D879A873645C}"/>
                </a:ext>
              </a:extLst>
            </p:cNvPr>
            <p:cNvSpPr txBox="1"/>
            <p:nvPr/>
          </p:nvSpPr>
          <p:spPr>
            <a:xfrm>
              <a:off x="715514" y="3632290"/>
              <a:ext cx="292282" cy="3150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0" name="Freeform 30">
              <a:extLst>
                <a:ext uri="{FF2B5EF4-FFF2-40B4-BE49-F238E27FC236}">
                  <a16:creationId xmlns:a16="http://schemas.microsoft.com/office/drawing/2014/main" id="{03740DBA-CDF8-0BD3-B325-D5458266CC85}"/>
                </a:ext>
              </a:extLst>
            </p:cNvPr>
            <p:cNvSpPr/>
            <p:nvPr/>
          </p:nvSpPr>
          <p:spPr>
            <a:xfrm>
              <a:off x="571560" y="3565142"/>
              <a:ext cx="502920" cy="4924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2A50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1" name="Freeform 33">
              <a:extLst>
                <a:ext uri="{FF2B5EF4-FFF2-40B4-BE49-F238E27FC236}">
                  <a16:creationId xmlns:a16="http://schemas.microsoft.com/office/drawing/2014/main" id="{243E4B89-3672-169C-C1EA-38F0E6368E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195" y="3602027"/>
              <a:ext cx="427431" cy="41849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2" name="TextBox 31">
              <a:extLst>
                <a:ext uri="{FF2B5EF4-FFF2-40B4-BE49-F238E27FC236}">
                  <a16:creationId xmlns:a16="http://schemas.microsoft.com/office/drawing/2014/main" id="{FAD0CB65-FE5D-F618-B37D-32153D01B497}"/>
                </a:ext>
              </a:extLst>
            </p:cNvPr>
            <p:cNvSpPr txBox="1"/>
            <p:nvPr/>
          </p:nvSpPr>
          <p:spPr>
            <a:xfrm>
              <a:off x="618709" y="3570912"/>
              <a:ext cx="408623" cy="440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3" name="Freeform 92">
              <a:extLst>
                <a:ext uri="{FF2B5EF4-FFF2-40B4-BE49-F238E27FC236}">
                  <a16:creationId xmlns:a16="http://schemas.microsoft.com/office/drawing/2014/main" id="{E6000363-2740-A3BF-F4D2-59163DA635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969" y="3672357"/>
              <a:ext cx="280102" cy="280612"/>
            </a:xfrm>
            <a:custGeom>
              <a:avLst/>
              <a:gdLst/>
              <a:ahLst/>
              <a:cxnLst/>
              <a:rect l="l" t="t" r="r" b="b"/>
              <a:pathLst>
                <a:path w="947501" h="949227">
                  <a:moveTo>
                    <a:pt x="0" y="0"/>
                  </a:moveTo>
                  <a:lnTo>
                    <a:pt x="947501" y="0"/>
                  </a:lnTo>
                  <a:lnTo>
                    <a:pt x="947501" y="949227"/>
                  </a:lnTo>
                  <a:lnTo>
                    <a:pt x="0" y="949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2" name="Grup 281">
            <a:extLst>
              <a:ext uri="{FF2B5EF4-FFF2-40B4-BE49-F238E27FC236}">
                <a16:creationId xmlns:a16="http://schemas.microsoft.com/office/drawing/2014/main" id="{2E55DCBB-263F-09F1-DB60-1CAF499D5AB1}"/>
              </a:ext>
            </a:extLst>
          </p:cNvPr>
          <p:cNvGrpSpPr/>
          <p:nvPr/>
        </p:nvGrpSpPr>
        <p:grpSpPr>
          <a:xfrm>
            <a:off x="9092098" y="4119822"/>
            <a:ext cx="2273386" cy="393208"/>
            <a:chOff x="571560" y="3565142"/>
            <a:chExt cx="2556263" cy="492408"/>
          </a:xfrm>
        </p:grpSpPr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C3C75F30-14AF-FD76-3936-E8ECCAFF38E3}"/>
                </a:ext>
              </a:extLst>
            </p:cNvPr>
            <p:cNvSpPr/>
            <p:nvPr/>
          </p:nvSpPr>
          <p:spPr>
            <a:xfrm>
              <a:off x="861655" y="3658408"/>
              <a:ext cx="2266168" cy="305737"/>
            </a:xfrm>
            <a:custGeom>
              <a:avLst/>
              <a:gdLst/>
              <a:ahLst/>
              <a:cxnLst/>
              <a:rect l="l" t="t" r="r" b="b"/>
              <a:pathLst>
                <a:path w="4504658" h="574670">
                  <a:moveTo>
                    <a:pt x="4301458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4301458" y="574670"/>
                  </a:lnTo>
                  <a:lnTo>
                    <a:pt x="4504658" y="287335"/>
                  </a:lnTo>
                  <a:lnTo>
                    <a:pt x="4301458" y="0"/>
                  </a:lnTo>
                  <a:close/>
                </a:path>
              </a:pathLst>
            </a:custGeom>
            <a:noFill/>
            <a:ln>
              <a:solidFill>
                <a:srgbClr val="CF2A50"/>
              </a:solidFill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4" name="TextBox 22">
              <a:extLst>
                <a:ext uri="{FF2B5EF4-FFF2-40B4-BE49-F238E27FC236}">
                  <a16:creationId xmlns:a16="http://schemas.microsoft.com/office/drawing/2014/main" id="{325935F4-617E-4090-8F10-BFC86A7A8F25}"/>
                </a:ext>
              </a:extLst>
            </p:cNvPr>
            <p:cNvSpPr txBox="1"/>
            <p:nvPr/>
          </p:nvSpPr>
          <p:spPr>
            <a:xfrm>
              <a:off x="1054072" y="3687254"/>
              <a:ext cx="1920972" cy="2657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/>
              <a:r>
                <a:rPr lang="tr-TR" sz="1100" b="1">
                  <a:solidFill>
                    <a:srgbClr val="BE4B6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Koordinatör Yrd.</a:t>
              </a:r>
              <a:endParaRPr lang="en-US" sz="1100" b="1">
                <a:solidFill>
                  <a:srgbClr val="BE4B65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  <p:sp>
          <p:nvSpPr>
            <p:cNvPr id="285" name="TextBox 34">
              <a:extLst>
                <a:ext uri="{FF2B5EF4-FFF2-40B4-BE49-F238E27FC236}">
                  <a16:creationId xmlns:a16="http://schemas.microsoft.com/office/drawing/2014/main" id="{C3EA419A-3D37-500E-D067-2ED024F86682}"/>
                </a:ext>
              </a:extLst>
            </p:cNvPr>
            <p:cNvSpPr txBox="1"/>
            <p:nvPr/>
          </p:nvSpPr>
          <p:spPr>
            <a:xfrm>
              <a:off x="715514" y="3632290"/>
              <a:ext cx="292282" cy="3150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6" name="Freeform 30">
              <a:extLst>
                <a:ext uri="{FF2B5EF4-FFF2-40B4-BE49-F238E27FC236}">
                  <a16:creationId xmlns:a16="http://schemas.microsoft.com/office/drawing/2014/main" id="{6F3EA453-D5F2-EF4E-0810-FC28EC10A05D}"/>
                </a:ext>
              </a:extLst>
            </p:cNvPr>
            <p:cNvSpPr/>
            <p:nvPr/>
          </p:nvSpPr>
          <p:spPr>
            <a:xfrm>
              <a:off x="571560" y="3565142"/>
              <a:ext cx="502920" cy="4924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2A50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7" name="Freeform 33">
              <a:extLst>
                <a:ext uri="{FF2B5EF4-FFF2-40B4-BE49-F238E27FC236}">
                  <a16:creationId xmlns:a16="http://schemas.microsoft.com/office/drawing/2014/main" id="{5A671932-A1DA-0039-4EA8-CD187AFCA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195" y="3602027"/>
              <a:ext cx="427431" cy="41849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8" name="TextBox 31">
              <a:extLst>
                <a:ext uri="{FF2B5EF4-FFF2-40B4-BE49-F238E27FC236}">
                  <a16:creationId xmlns:a16="http://schemas.microsoft.com/office/drawing/2014/main" id="{3D0744F0-DEF4-965E-5A4B-113449FC99E4}"/>
                </a:ext>
              </a:extLst>
            </p:cNvPr>
            <p:cNvSpPr txBox="1"/>
            <p:nvPr/>
          </p:nvSpPr>
          <p:spPr>
            <a:xfrm>
              <a:off x="618709" y="3570912"/>
              <a:ext cx="408623" cy="440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9" name="Freeform 92">
              <a:extLst>
                <a:ext uri="{FF2B5EF4-FFF2-40B4-BE49-F238E27FC236}">
                  <a16:creationId xmlns:a16="http://schemas.microsoft.com/office/drawing/2014/main" id="{F3011BF3-31C3-3041-2E6F-D7E8428AE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969" y="3672357"/>
              <a:ext cx="280102" cy="280612"/>
            </a:xfrm>
            <a:custGeom>
              <a:avLst/>
              <a:gdLst/>
              <a:ahLst/>
              <a:cxnLst/>
              <a:rect l="l" t="t" r="r" b="b"/>
              <a:pathLst>
                <a:path w="947501" h="949227">
                  <a:moveTo>
                    <a:pt x="0" y="0"/>
                  </a:moveTo>
                  <a:lnTo>
                    <a:pt x="947501" y="0"/>
                  </a:lnTo>
                  <a:lnTo>
                    <a:pt x="947501" y="949227"/>
                  </a:lnTo>
                  <a:lnTo>
                    <a:pt x="0" y="949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3" name="TextBox 34">
            <a:extLst>
              <a:ext uri="{FF2B5EF4-FFF2-40B4-BE49-F238E27FC236}">
                <a16:creationId xmlns:a16="http://schemas.microsoft.com/office/drawing/2014/main" id="{6D2C129E-451F-EA33-F0B7-E69742A8BEED}"/>
              </a:ext>
            </a:extLst>
          </p:cNvPr>
          <p:cNvSpPr txBox="1"/>
          <p:nvPr/>
        </p:nvSpPr>
        <p:spPr>
          <a:xfrm rot="10800000">
            <a:off x="7705607" y="3275930"/>
            <a:ext cx="259938" cy="25159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000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9" name="Grup 328">
            <a:extLst>
              <a:ext uri="{FF2B5EF4-FFF2-40B4-BE49-F238E27FC236}">
                <a16:creationId xmlns:a16="http://schemas.microsoft.com/office/drawing/2014/main" id="{22E07F16-F72A-5632-A884-E69D2091EF18}"/>
              </a:ext>
            </a:extLst>
          </p:cNvPr>
          <p:cNvGrpSpPr/>
          <p:nvPr/>
        </p:nvGrpSpPr>
        <p:grpSpPr>
          <a:xfrm>
            <a:off x="6241595" y="3125880"/>
            <a:ext cx="1941352" cy="393208"/>
            <a:chOff x="5298546" y="2736012"/>
            <a:chExt cx="1941352" cy="393208"/>
          </a:xfrm>
        </p:grpSpPr>
        <p:grpSp>
          <p:nvGrpSpPr>
            <p:cNvPr id="328" name="Grup 327">
              <a:extLst>
                <a:ext uri="{FF2B5EF4-FFF2-40B4-BE49-F238E27FC236}">
                  <a16:creationId xmlns:a16="http://schemas.microsoft.com/office/drawing/2014/main" id="{88653A9E-7AE2-3C8D-4404-CD775DEF6B07}"/>
                </a:ext>
              </a:extLst>
            </p:cNvPr>
            <p:cNvGrpSpPr/>
            <p:nvPr/>
          </p:nvGrpSpPr>
          <p:grpSpPr>
            <a:xfrm>
              <a:off x="5298546" y="2736012"/>
              <a:ext cx="1941352" cy="393208"/>
              <a:chOff x="5938935" y="2920996"/>
              <a:chExt cx="1941352" cy="393208"/>
            </a:xfrm>
          </p:grpSpPr>
          <p:sp>
            <p:nvSpPr>
              <p:cNvPr id="292" name="TextBox 22">
                <a:extLst>
                  <a:ext uri="{FF2B5EF4-FFF2-40B4-BE49-F238E27FC236}">
                    <a16:creationId xmlns:a16="http://schemas.microsoft.com/office/drawing/2014/main" id="{7425AC3D-D662-C4C4-8A2F-2BF1911F0E23}"/>
                  </a:ext>
                </a:extLst>
              </p:cNvPr>
              <p:cNvSpPr txBox="1"/>
              <p:nvPr/>
            </p:nvSpPr>
            <p:spPr>
              <a:xfrm>
                <a:off x="5938935" y="3006255"/>
                <a:ext cx="1708397" cy="21218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r>
                  <a:rPr lang="tr-TR" sz="1100" b="1">
                    <a:solidFill>
                      <a:srgbClr val="13538A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Fakülte / MYO’ </a:t>
                </a:r>
                <a:r>
                  <a:rPr lang="tr-TR" sz="1100" b="1" err="1">
                    <a:solidFill>
                      <a:srgbClr val="13538A"/>
                    </a:solidFill>
                    <a:latin typeface="Aileron Bold"/>
                    <a:ea typeface="Aileron Bold"/>
                    <a:cs typeface="Aileron Bold"/>
                    <a:sym typeface="Aileron Bold"/>
                  </a:rPr>
                  <a:t>lar</a:t>
                </a:r>
                <a:endParaRPr lang="en-US" sz="1100" b="1">
                  <a:solidFill>
                    <a:srgbClr val="13538A"/>
                  </a:solidFill>
                  <a:latin typeface="Aileron Bold"/>
                  <a:ea typeface="Aileron Bold"/>
                  <a:cs typeface="Aileron Bold"/>
                  <a:sym typeface="Aileron Bold"/>
                </a:endParaRPr>
              </a:p>
            </p:txBody>
          </p:sp>
          <p:sp>
            <p:nvSpPr>
              <p:cNvPr id="291" name="Freeform 21">
                <a:extLst>
                  <a:ext uri="{FF2B5EF4-FFF2-40B4-BE49-F238E27FC236}">
                    <a16:creationId xmlns:a16="http://schemas.microsoft.com/office/drawing/2014/main" id="{0365C1DA-2A0F-C37E-E7B6-30534F275CA3}"/>
                  </a:ext>
                </a:extLst>
              </p:cNvPr>
              <p:cNvSpPr/>
              <p:nvPr/>
            </p:nvSpPr>
            <p:spPr>
              <a:xfrm rot="10800000">
                <a:off x="6009709" y="2995584"/>
                <a:ext cx="1612583" cy="244144"/>
              </a:xfrm>
              <a:custGeom>
                <a:avLst/>
                <a:gdLst/>
                <a:ahLst/>
                <a:cxnLst/>
                <a:rect l="l" t="t" r="r" b="b"/>
                <a:pathLst>
                  <a:path w="4504658" h="574670">
                    <a:moveTo>
                      <a:pt x="4301458" y="0"/>
                    </a:moveTo>
                    <a:lnTo>
                      <a:pt x="203200" y="0"/>
                    </a:lnTo>
                    <a:lnTo>
                      <a:pt x="0" y="287335"/>
                    </a:lnTo>
                    <a:lnTo>
                      <a:pt x="203200" y="574670"/>
                    </a:lnTo>
                    <a:lnTo>
                      <a:pt x="4301458" y="574670"/>
                    </a:lnTo>
                    <a:lnTo>
                      <a:pt x="4504658" y="287335"/>
                    </a:lnTo>
                    <a:lnTo>
                      <a:pt x="4301458" y="0"/>
                    </a:lnTo>
                    <a:close/>
                  </a:path>
                </a:pathLst>
              </a:custGeom>
              <a:noFill/>
              <a:ln>
                <a:solidFill>
                  <a:srgbClr val="13538A"/>
                </a:solidFill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Freeform 30">
                <a:extLst>
                  <a:ext uri="{FF2B5EF4-FFF2-40B4-BE49-F238E27FC236}">
                    <a16:creationId xmlns:a16="http://schemas.microsoft.com/office/drawing/2014/main" id="{3AEF90C1-F083-FA22-08AD-45E7065E78E8}"/>
                  </a:ext>
                </a:extLst>
              </p:cNvPr>
              <p:cNvSpPr/>
              <p:nvPr/>
            </p:nvSpPr>
            <p:spPr>
              <a:xfrm rot="10800000">
                <a:off x="7433020" y="2920996"/>
                <a:ext cx="447267" cy="39320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38A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Freeform 33">
                <a:extLst>
                  <a:ext uri="{FF2B5EF4-FFF2-40B4-BE49-F238E27FC236}">
                    <a16:creationId xmlns:a16="http://schemas.microsoft.com/office/drawing/2014/main" id="{E5C920A4-D866-04DF-9CCE-C46FC2E421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465797" y="2950564"/>
                <a:ext cx="380132" cy="334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TextBox 31">
                <a:extLst>
                  <a:ext uri="{FF2B5EF4-FFF2-40B4-BE49-F238E27FC236}">
                    <a16:creationId xmlns:a16="http://schemas.microsoft.com/office/drawing/2014/main" id="{00E0D8AE-6FD3-7704-AA88-1DE9204CADBE}"/>
                  </a:ext>
                </a:extLst>
              </p:cNvPr>
              <p:cNvSpPr txBox="1"/>
              <p:nvPr/>
            </p:nvSpPr>
            <p:spPr>
              <a:xfrm rot="10800000">
                <a:off x="7474951" y="2957861"/>
                <a:ext cx="363405" cy="35173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04" name="Freeform 63">
              <a:extLst>
                <a:ext uri="{FF2B5EF4-FFF2-40B4-BE49-F238E27FC236}">
                  <a16:creationId xmlns:a16="http://schemas.microsoft.com/office/drawing/2014/main" id="{D3FA8040-4F3D-6979-9103-28BB9FBBF772}"/>
                </a:ext>
              </a:extLst>
            </p:cNvPr>
            <p:cNvSpPr/>
            <p:nvPr/>
          </p:nvSpPr>
          <p:spPr>
            <a:xfrm>
              <a:off x="6875701" y="2826172"/>
              <a:ext cx="256251" cy="206410"/>
            </a:xfrm>
            <a:custGeom>
              <a:avLst/>
              <a:gdLst/>
              <a:ahLst/>
              <a:cxnLst/>
              <a:rect l="l" t="t" r="r" b="b"/>
              <a:pathLst>
                <a:path w="530462" h="537177">
                  <a:moveTo>
                    <a:pt x="0" y="0"/>
                  </a:moveTo>
                  <a:lnTo>
                    <a:pt x="530462" y="0"/>
                  </a:lnTo>
                  <a:lnTo>
                    <a:pt x="530462" y="537177"/>
                  </a:lnTo>
                  <a:lnTo>
                    <a:pt x="0" y="537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26" name="Grup 325">
            <a:extLst>
              <a:ext uri="{FF2B5EF4-FFF2-40B4-BE49-F238E27FC236}">
                <a16:creationId xmlns:a16="http://schemas.microsoft.com/office/drawing/2014/main" id="{5DD5510F-891F-2D99-3E6F-3EC0BA0CD989}"/>
              </a:ext>
            </a:extLst>
          </p:cNvPr>
          <p:cNvGrpSpPr/>
          <p:nvPr/>
        </p:nvGrpSpPr>
        <p:grpSpPr>
          <a:xfrm>
            <a:off x="5895651" y="3594736"/>
            <a:ext cx="1984013" cy="393208"/>
            <a:chOff x="5442002" y="2437391"/>
            <a:chExt cx="1984013" cy="393208"/>
          </a:xfrm>
        </p:grpSpPr>
        <p:sp>
          <p:nvSpPr>
            <p:cNvPr id="306" name="Freeform 21">
              <a:extLst>
                <a:ext uri="{FF2B5EF4-FFF2-40B4-BE49-F238E27FC236}">
                  <a16:creationId xmlns:a16="http://schemas.microsoft.com/office/drawing/2014/main" id="{98BC4B89-D5F4-EBE5-ADCC-862700047BA4}"/>
                </a:ext>
              </a:extLst>
            </p:cNvPr>
            <p:cNvSpPr/>
            <p:nvPr/>
          </p:nvSpPr>
          <p:spPr>
            <a:xfrm rot="10800000">
              <a:off x="5555437" y="2511979"/>
              <a:ext cx="1612583" cy="244144"/>
            </a:xfrm>
            <a:custGeom>
              <a:avLst/>
              <a:gdLst/>
              <a:ahLst/>
              <a:cxnLst/>
              <a:rect l="l" t="t" r="r" b="b"/>
              <a:pathLst>
                <a:path w="4504658" h="574670">
                  <a:moveTo>
                    <a:pt x="4301458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4301458" y="574670"/>
                  </a:lnTo>
                  <a:lnTo>
                    <a:pt x="4504658" y="287335"/>
                  </a:lnTo>
                  <a:lnTo>
                    <a:pt x="4301458" y="0"/>
                  </a:lnTo>
                  <a:close/>
                </a:path>
              </a:pathLst>
            </a:custGeom>
            <a:noFill/>
            <a:ln>
              <a:solidFill>
                <a:srgbClr val="13538A"/>
              </a:solidFill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7" name="Freeform 30">
              <a:extLst>
                <a:ext uri="{FF2B5EF4-FFF2-40B4-BE49-F238E27FC236}">
                  <a16:creationId xmlns:a16="http://schemas.microsoft.com/office/drawing/2014/main" id="{924BE46B-4D24-31F2-9D0E-BFB667095C47}"/>
                </a:ext>
              </a:extLst>
            </p:cNvPr>
            <p:cNvSpPr/>
            <p:nvPr/>
          </p:nvSpPr>
          <p:spPr>
            <a:xfrm rot="10800000">
              <a:off x="6978748" y="2437391"/>
              <a:ext cx="447267" cy="3932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8" name="Freeform 33">
              <a:extLst>
                <a:ext uri="{FF2B5EF4-FFF2-40B4-BE49-F238E27FC236}">
                  <a16:creationId xmlns:a16="http://schemas.microsoft.com/office/drawing/2014/main" id="{6996BF9F-E7B0-44D3-E9D9-E951A2AFB39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11525" y="2466959"/>
              <a:ext cx="380132" cy="33418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3" name="Freeform 62">
              <a:extLst>
                <a:ext uri="{FF2B5EF4-FFF2-40B4-BE49-F238E27FC236}">
                  <a16:creationId xmlns:a16="http://schemas.microsoft.com/office/drawing/2014/main" id="{B02724DC-A4A7-8E09-BE62-BB32B576FF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79462" y="2503036"/>
              <a:ext cx="245302" cy="245302"/>
            </a:xfrm>
            <a:custGeom>
              <a:avLst/>
              <a:gdLst/>
              <a:ahLst/>
              <a:cxnLst/>
              <a:rect l="l" t="t" r="r" b="b"/>
              <a:pathLst>
                <a:path w="555592" h="555592">
                  <a:moveTo>
                    <a:pt x="0" y="0"/>
                  </a:moveTo>
                  <a:lnTo>
                    <a:pt x="555591" y="0"/>
                  </a:lnTo>
                  <a:lnTo>
                    <a:pt x="555591" y="555592"/>
                  </a:lnTo>
                  <a:lnTo>
                    <a:pt x="0" y="555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315" name="TextBox 22">
              <a:extLst>
                <a:ext uri="{FF2B5EF4-FFF2-40B4-BE49-F238E27FC236}">
                  <a16:creationId xmlns:a16="http://schemas.microsoft.com/office/drawing/2014/main" id="{1487D0A2-2F3B-0F2E-FE34-CB8AC95C9BB7}"/>
                </a:ext>
              </a:extLst>
            </p:cNvPr>
            <p:cNvSpPr txBox="1"/>
            <p:nvPr/>
          </p:nvSpPr>
          <p:spPr>
            <a:xfrm>
              <a:off x="5442002" y="2536154"/>
              <a:ext cx="1708397" cy="2121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/>
              <a:r>
                <a:rPr lang="tr-TR" sz="1100" b="1">
                  <a:solidFill>
                    <a:srgbClr val="13538A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Yalova Teknopark</a:t>
              </a:r>
              <a:endParaRPr lang="en-US" sz="1100" b="1">
                <a:solidFill>
                  <a:srgbClr val="13538A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323" name="Grup 322">
            <a:extLst>
              <a:ext uri="{FF2B5EF4-FFF2-40B4-BE49-F238E27FC236}">
                <a16:creationId xmlns:a16="http://schemas.microsoft.com/office/drawing/2014/main" id="{C4275574-8A21-395C-1048-63BF8B98B6A0}"/>
              </a:ext>
            </a:extLst>
          </p:cNvPr>
          <p:cNvGrpSpPr/>
          <p:nvPr/>
        </p:nvGrpSpPr>
        <p:grpSpPr>
          <a:xfrm>
            <a:off x="6516366" y="4604198"/>
            <a:ext cx="1984013" cy="393208"/>
            <a:chOff x="5914792" y="4560907"/>
            <a:chExt cx="1984013" cy="393208"/>
          </a:xfrm>
        </p:grpSpPr>
        <p:sp>
          <p:nvSpPr>
            <p:cNvPr id="319" name="Freeform 21">
              <a:extLst>
                <a:ext uri="{FF2B5EF4-FFF2-40B4-BE49-F238E27FC236}">
                  <a16:creationId xmlns:a16="http://schemas.microsoft.com/office/drawing/2014/main" id="{EB3EEFC7-3757-3CF6-477A-B8BCE3679A62}"/>
                </a:ext>
              </a:extLst>
            </p:cNvPr>
            <p:cNvSpPr/>
            <p:nvPr/>
          </p:nvSpPr>
          <p:spPr>
            <a:xfrm rot="10800000">
              <a:off x="6028227" y="4635495"/>
              <a:ext cx="1612583" cy="244144"/>
            </a:xfrm>
            <a:custGeom>
              <a:avLst/>
              <a:gdLst/>
              <a:ahLst/>
              <a:cxnLst/>
              <a:rect l="l" t="t" r="r" b="b"/>
              <a:pathLst>
                <a:path w="4504658" h="574670">
                  <a:moveTo>
                    <a:pt x="4301458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4301458" y="574670"/>
                  </a:lnTo>
                  <a:lnTo>
                    <a:pt x="4504658" y="287335"/>
                  </a:lnTo>
                  <a:lnTo>
                    <a:pt x="4301458" y="0"/>
                  </a:lnTo>
                  <a:close/>
                </a:path>
              </a:pathLst>
            </a:custGeom>
            <a:noFill/>
            <a:ln>
              <a:solidFill>
                <a:srgbClr val="13538A"/>
              </a:solidFill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0" name="Freeform 30">
              <a:extLst>
                <a:ext uri="{FF2B5EF4-FFF2-40B4-BE49-F238E27FC236}">
                  <a16:creationId xmlns:a16="http://schemas.microsoft.com/office/drawing/2014/main" id="{C8D71731-354D-44A2-CDC9-A8E404748D85}"/>
                </a:ext>
              </a:extLst>
            </p:cNvPr>
            <p:cNvSpPr/>
            <p:nvPr/>
          </p:nvSpPr>
          <p:spPr>
            <a:xfrm rot="10800000">
              <a:off x="7451538" y="4560907"/>
              <a:ext cx="447267" cy="3932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" name="Freeform 33">
              <a:extLst>
                <a:ext uri="{FF2B5EF4-FFF2-40B4-BE49-F238E27FC236}">
                  <a16:creationId xmlns:a16="http://schemas.microsoft.com/office/drawing/2014/main" id="{9F04EE1E-558A-DDE5-16A6-C7B0770FCE2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484315" y="4590475"/>
              <a:ext cx="380132" cy="33418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" name="TextBox 22">
              <a:extLst>
                <a:ext uri="{FF2B5EF4-FFF2-40B4-BE49-F238E27FC236}">
                  <a16:creationId xmlns:a16="http://schemas.microsoft.com/office/drawing/2014/main" id="{3A150304-7288-BF08-AABC-7627BAABAC5A}"/>
                </a:ext>
              </a:extLst>
            </p:cNvPr>
            <p:cNvSpPr txBox="1"/>
            <p:nvPr/>
          </p:nvSpPr>
          <p:spPr>
            <a:xfrm>
              <a:off x="5914792" y="4659670"/>
              <a:ext cx="1708397" cy="2121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/>
              <a:r>
                <a:rPr lang="tr-TR" sz="1100" b="1">
                  <a:solidFill>
                    <a:srgbClr val="13538A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B A P</a:t>
              </a:r>
              <a:endParaRPr lang="en-US" sz="1100" b="1">
                <a:solidFill>
                  <a:srgbClr val="13538A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  <p:sp>
          <p:nvSpPr>
            <p:cNvPr id="309" name="Freeform 60">
              <a:extLst>
                <a:ext uri="{FF2B5EF4-FFF2-40B4-BE49-F238E27FC236}">
                  <a16:creationId xmlns:a16="http://schemas.microsoft.com/office/drawing/2014/main" id="{B60DD81B-302A-5E60-AB42-005E02992F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846" y="4622071"/>
              <a:ext cx="287349" cy="257569"/>
            </a:xfrm>
            <a:custGeom>
              <a:avLst/>
              <a:gdLst/>
              <a:ahLst/>
              <a:cxnLst/>
              <a:rect l="l" t="t" r="r" b="b"/>
              <a:pathLst>
                <a:path w="617396" h="553411">
                  <a:moveTo>
                    <a:pt x="0" y="0"/>
                  </a:moveTo>
                  <a:lnTo>
                    <a:pt x="617396" y="0"/>
                  </a:lnTo>
                  <a:lnTo>
                    <a:pt x="617396" y="553411"/>
                  </a:lnTo>
                  <a:lnTo>
                    <a:pt x="0" y="553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36" name="Grup 335">
            <a:extLst>
              <a:ext uri="{FF2B5EF4-FFF2-40B4-BE49-F238E27FC236}">
                <a16:creationId xmlns:a16="http://schemas.microsoft.com/office/drawing/2014/main" id="{4985F8AE-9F07-E1F6-A90F-3628AE9650E0}"/>
              </a:ext>
            </a:extLst>
          </p:cNvPr>
          <p:cNvGrpSpPr/>
          <p:nvPr/>
        </p:nvGrpSpPr>
        <p:grpSpPr>
          <a:xfrm>
            <a:off x="8721654" y="4547026"/>
            <a:ext cx="2273386" cy="393208"/>
            <a:chOff x="571560" y="3565142"/>
            <a:chExt cx="2556263" cy="492408"/>
          </a:xfrm>
        </p:grpSpPr>
        <p:sp>
          <p:nvSpPr>
            <p:cNvPr id="337" name="Freeform 21">
              <a:extLst>
                <a:ext uri="{FF2B5EF4-FFF2-40B4-BE49-F238E27FC236}">
                  <a16:creationId xmlns:a16="http://schemas.microsoft.com/office/drawing/2014/main" id="{C4D9D9D9-7139-E029-141D-CC469D2C7E2C}"/>
                </a:ext>
              </a:extLst>
            </p:cNvPr>
            <p:cNvSpPr/>
            <p:nvPr/>
          </p:nvSpPr>
          <p:spPr>
            <a:xfrm>
              <a:off x="861655" y="3658408"/>
              <a:ext cx="2266168" cy="305737"/>
            </a:xfrm>
            <a:custGeom>
              <a:avLst/>
              <a:gdLst/>
              <a:ahLst/>
              <a:cxnLst/>
              <a:rect l="l" t="t" r="r" b="b"/>
              <a:pathLst>
                <a:path w="4504658" h="574670">
                  <a:moveTo>
                    <a:pt x="4301458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4301458" y="574670"/>
                  </a:lnTo>
                  <a:lnTo>
                    <a:pt x="4504658" y="287335"/>
                  </a:lnTo>
                  <a:lnTo>
                    <a:pt x="4301458" y="0"/>
                  </a:lnTo>
                  <a:close/>
                </a:path>
              </a:pathLst>
            </a:custGeom>
            <a:noFill/>
            <a:ln>
              <a:solidFill>
                <a:srgbClr val="FFC000"/>
              </a:solidFill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8" name="TextBox 22">
              <a:extLst>
                <a:ext uri="{FF2B5EF4-FFF2-40B4-BE49-F238E27FC236}">
                  <a16:creationId xmlns:a16="http://schemas.microsoft.com/office/drawing/2014/main" id="{3AD05C2E-C5D6-A844-5549-5F6674E93CA7}"/>
                </a:ext>
              </a:extLst>
            </p:cNvPr>
            <p:cNvSpPr txBox="1"/>
            <p:nvPr/>
          </p:nvSpPr>
          <p:spPr>
            <a:xfrm>
              <a:off x="1054072" y="3687254"/>
              <a:ext cx="1920972" cy="2657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/>
              <a:endParaRPr lang="en-US" sz="1100" b="1">
                <a:solidFill>
                  <a:srgbClr val="BE4B65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  <p:sp>
          <p:nvSpPr>
            <p:cNvPr id="339" name="TextBox 34">
              <a:extLst>
                <a:ext uri="{FF2B5EF4-FFF2-40B4-BE49-F238E27FC236}">
                  <a16:creationId xmlns:a16="http://schemas.microsoft.com/office/drawing/2014/main" id="{07D7484D-A79E-74B6-FAC2-93891257C5A0}"/>
                </a:ext>
              </a:extLst>
            </p:cNvPr>
            <p:cNvSpPr txBox="1"/>
            <p:nvPr/>
          </p:nvSpPr>
          <p:spPr>
            <a:xfrm>
              <a:off x="715514" y="3632290"/>
              <a:ext cx="292282" cy="3150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0" name="Freeform 30">
              <a:extLst>
                <a:ext uri="{FF2B5EF4-FFF2-40B4-BE49-F238E27FC236}">
                  <a16:creationId xmlns:a16="http://schemas.microsoft.com/office/drawing/2014/main" id="{7E462EEF-EB54-1EC2-8EE2-032E74160FF5}"/>
                </a:ext>
              </a:extLst>
            </p:cNvPr>
            <p:cNvSpPr/>
            <p:nvPr/>
          </p:nvSpPr>
          <p:spPr>
            <a:xfrm>
              <a:off x="571560" y="3565142"/>
              <a:ext cx="502920" cy="4924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1" name="Freeform 33">
              <a:extLst>
                <a:ext uri="{FF2B5EF4-FFF2-40B4-BE49-F238E27FC236}">
                  <a16:creationId xmlns:a16="http://schemas.microsoft.com/office/drawing/2014/main" id="{1AEBB15E-B2A1-90F9-0BDC-0365022000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196" y="3602023"/>
              <a:ext cx="427431" cy="41849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2" name="TextBox 31">
              <a:extLst>
                <a:ext uri="{FF2B5EF4-FFF2-40B4-BE49-F238E27FC236}">
                  <a16:creationId xmlns:a16="http://schemas.microsoft.com/office/drawing/2014/main" id="{24040B7D-443B-7EE3-9D93-72B93FC8D6F1}"/>
                </a:ext>
              </a:extLst>
            </p:cNvPr>
            <p:cNvSpPr txBox="1"/>
            <p:nvPr/>
          </p:nvSpPr>
          <p:spPr>
            <a:xfrm>
              <a:off x="618709" y="3570912"/>
              <a:ext cx="408623" cy="440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4" name="Grup 343">
            <a:extLst>
              <a:ext uri="{FF2B5EF4-FFF2-40B4-BE49-F238E27FC236}">
                <a16:creationId xmlns:a16="http://schemas.microsoft.com/office/drawing/2014/main" id="{7A732A4A-F78E-E707-CCE5-421225F281D9}"/>
              </a:ext>
            </a:extLst>
          </p:cNvPr>
          <p:cNvGrpSpPr/>
          <p:nvPr/>
        </p:nvGrpSpPr>
        <p:grpSpPr>
          <a:xfrm>
            <a:off x="5984281" y="4136294"/>
            <a:ext cx="1984013" cy="393208"/>
            <a:chOff x="5442002" y="2437391"/>
            <a:chExt cx="1984013" cy="393208"/>
          </a:xfrm>
        </p:grpSpPr>
        <p:sp>
          <p:nvSpPr>
            <p:cNvPr id="345" name="Freeform 21">
              <a:extLst>
                <a:ext uri="{FF2B5EF4-FFF2-40B4-BE49-F238E27FC236}">
                  <a16:creationId xmlns:a16="http://schemas.microsoft.com/office/drawing/2014/main" id="{79A88F3D-FFAC-19FE-9D44-B68B44C400D3}"/>
                </a:ext>
              </a:extLst>
            </p:cNvPr>
            <p:cNvSpPr/>
            <p:nvPr/>
          </p:nvSpPr>
          <p:spPr>
            <a:xfrm rot="10800000">
              <a:off x="5555437" y="2511979"/>
              <a:ext cx="1612583" cy="244144"/>
            </a:xfrm>
            <a:custGeom>
              <a:avLst/>
              <a:gdLst/>
              <a:ahLst/>
              <a:cxnLst/>
              <a:rect l="l" t="t" r="r" b="b"/>
              <a:pathLst>
                <a:path w="4504658" h="574670">
                  <a:moveTo>
                    <a:pt x="4301458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4301458" y="574670"/>
                  </a:lnTo>
                  <a:lnTo>
                    <a:pt x="4504658" y="287335"/>
                  </a:lnTo>
                  <a:lnTo>
                    <a:pt x="4301458" y="0"/>
                  </a:lnTo>
                  <a:close/>
                </a:path>
              </a:pathLst>
            </a:custGeom>
            <a:noFill/>
            <a:ln>
              <a:solidFill>
                <a:srgbClr val="13538A"/>
              </a:solidFill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6" name="Freeform 30">
              <a:extLst>
                <a:ext uri="{FF2B5EF4-FFF2-40B4-BE49-F238E27FC236}">
                  <a16:creationId xmlns:a16="http://schemas.microsoft.com/office/drawing/2014/main" id="{2F31B980-F31F-EBA6-0DAE-C23FD83F0F59}"/>
                </a:ext>
              </a:extLst>
            </p:cNvPr>
            <p:cNvSpPr/>
            <p:nvPr/>
          </p:nvSpPr>
          <p:spPr>
            <a:xfrm rot="10800000">
              <a:off x="6978748" y="2437391"/>
              <a:ext cx="447267" cy="3932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7" name="Freeform 33">
              <a:extLst>
                <a:ext uri="{FF2B5EF4-FFF2-40B4-BE49-F238E27FC236}">
                  <a16:creationId xmlns:a16="http://schemas.microsoft.com/office/drawing/2014/main" id="{79CC2F81-9EDC-6B72-8D7C-9EAFA2314AE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11525" y="2466959"/>
              <a:ext cx="380132" cy="33418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8" name="Freeform 62">
              <a:extLst>
                <a:ext uri="{FF2B5EF4-FFF2-40B4-BE49-F238E27FC236}">
                  <a16:creationId xmlns:a16="http://schemas.microsoft.com/office/drawing/2014/main" id="{7F326EF4-1FE5-EF7C-22FC-A7EB0C579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79462" y="2503036"/>
              <a:ext cx="245302" cy="245302"/>
            </a:xfrm>
            <a:custGeom>
              <a:avLst/>
              <a:gdLst/>
              <a:ahLst/>
              <a:cxnLst/>
              <a:rect l="l" t="t" r="r" b="b"/>
              <a:pathLst>
                <a:path w="555592" h="555592">
                  <a:moveTo>
                    <a:pt x="0" y="0"/>
                  </a:moveTo>
                  <a:lnTo>
                    <a:pt x="555591" y="0"/>
                  </a:lnTo>
                  <a:lnTo>
                    <a:pt x="555591" y="555592"/>
                  </a:lnTo>
                  <a:lnTo>
                    <a:pt x="0" y="555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349" name="TextBox 22">
              <a:extLst>
                <a:ext uri="{FF2B5EF4-FFF2-40B4-BE49-F238E27FC236}">
                  <a16:creationId xmlns:a16="http://schemas.microsoft.com/office/drawing/2014/main" id="{4DC47ED6-9FE4-F217-9F33-BBF30D6893E5}"/>
                </a:ext>
              </a:extLst>
            </p:cNvPr>
            <p:cNvSpPr txBox="1"/>
            <p:nvPr/>
          </p:nvSpPr>
          <p:spPr>
            <a:xfrm>
              <a:off x="5442002" y="2536154"/>
              <a:ext cx="1708397" cy="2121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/>
              <a:r>
                <a:rPr lang="tr-TR" sz="1100" b="1">
                  <a:solidFill>
                    <a:srgbClr val="13538A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T </a:t>
              </a:r>
              <a:r>
                <a:rPr lang="tr-TR" sz="1100" b="1" err="1">
                  <a:solidFill>
                    <a:srgbClr val="13538A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T</a:t>
              </a:r>
              <a:r>
                <a:rPr lang="tr-TR" sz="1100" b="1">
                  <a:solidFill>
                    <a:srgbClr val="13538A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O</a:t>
              </a:r>
              <a:endParaRPr lang="en-US" sz="1100" b="1">
                <a:solidFill>
                  <a:srgbClr val="13538A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353" name="Group 5">
            <a:extLst>
              <a:ext uri="{FF2B5EF4-FFF2-40B4-BE49-F238E27FC236}">
                <a16:creationId xmlns:a16="http://schemas.microsoft.com/office/drawing/2014/main" id="{495A40B3-21A3-0219-543F-990A697AA954}"/>
              </a:ext>
            </a:extLst>
          </p:cNvPr>
          <p:cNvGrpSpPr/>
          <p:nvPr/>
        </p:nvGrpSpPr>
        <p:grpSpPr>
          <a:xfrm>
            <a:off x="185349" y="3157293"/>
            <a:ext cx="5017992" cy="324629"/>
            <a:chOff x="0" y="-66676"/>
            <a:chExt cx="6337272" cy="641346"/>
          </a:xfrm>
        </p:grpSpPr>
        <p:sp>
          <p:nvSpPr>
            <p:cNvPr id="354" name="Freeform 6">
              <a:extLst>
                <a:ext uri="{FF2B5EF4-FFF2-40B4-BE49-F238E27FC236}">
                  <a16:creationId xmlns:a16="http://schemas.microsoft.com/office/drawing/2014/main" id="{0AD75902-9746-6BF0-9547-4986B670F4E8}"/>
                </a:ext>
              </a:extLst>
            </p:cNvPr>
            <p:cNvSpPr/>
            <p:nvPr/>
          </p:nvSpPr>
          <p:spPr>
            <a:xfrm>
              <a:off x="0" y="0"/>
              <a:ext cx="6337272" cy="574670"/>
            </a:xfrm>
            <a:custGeom>
              <a:avLst/>
              <a:gdLst/>
              <a:ahLst/>
              <a:cxnLst/>
              <a:rect l="l" t="t" r="r" b="b"/>
              <a:pathLst>
                <a:path w="6337272" h="574670">
                  <a:moveTo>
                    <a:pt x="6134072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6134072" y="574670"/>
                  </a:lnTo>
                  <a:lnTo>
                    <a:pt x="6337272" y="287335"/>
                  </a:lnTo>
                  <a:lnTo>
                    <a:pt x="6134072" y="0"/>
                  </a:lnTo>
                  <a:close/>
                </a:path>
              </a:pathLst>
            </a:custGeom>
            <a:solidFill>
              <a:srgbClr val="BE4B65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5" name="TextBox 7">
              <a:extLst>
                <a:ext uri="{FF2B5EF4-FFF2-40B4-BE49-F238E27FC236}">
                  <a16:creationId xmlns:a16="http://schemas.microsoft.com/office/drawing/2014/main" id="{F11E24B9-98B4-7B83-79D6-C6C86C9CB28A}"/>
                </a:ext>
              </a:extLst>
            </p:cNvPr>
            <p:cNvSpPr txBox="1"/>
            <p:nvPr/>
          </p:nvSpPr>
          <p:spPr>
            <a:xfrm>
              <a:off x="152400" y="-66676"/>
              <a:ext cx="6032472" cy="641346"/>
            </a:xfrm>
            <a:prstGeom prst="rect">
              <a:avLst/>
            </a:prstGeom>
          </p:spPr>
          <p:txBody>
            <a:bodyPr lIns="21183" tIns="21183" rIns="21183" bIns="21183" rtlCol="0" anchor="ctr"/>
            <a:lstStyle/>
            <a:p>
              <a:pPr algn="ctr" defTabSz="609630">
                <a:lnSpc>
                  <a:spcPts val="2299"/>
                </a:lnSpc>
              </a:pPr>
              <a:r>
                <a:rPr lang="tr-TR" sz="1533" b="1" spc="446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Koordinatörlük</a:t>
              </a:r>
            </a:p>
          </p:txBody>
        </p:sp>
      </p:grpSp>
      <p:sp>
        <p:nvSpPr>
          <p:cNvPr id="384" name="Freeform 36">
            <a:extLst>
              <a:ext uri="{FF2B5EF4-FFF2-40B4-BE49-F238E27FC236}">
                <a16:creationId xmlns:a16="http://schemas.microsoft.com/office/drawing/2014/main" id="{98C4DB60-3AD2-9F0C-FC5B-4EEF1CE9ACAD}"/>
              </a:ext>
            </a:extLst>
          </p:cNvPr>
          <p:cNvSpPr/>
          <p:nvPr/>
        </p:nvSpPr>
        <p:spPr>
          <a:xfrm rot="20046352" flipH="1" flipV="1">
            <a:off x="3944626" y="1584020"/>
            <a:ext cx="794646" cy="533616"/>
          </a:xfrm>
          <a:custGeom>
            <a:avLst/>
            <a:gdLst/>
            <a:ahLst/>
            <a:cxnLst/>
            <a:rect l="l" t="t" r="r" b="b"/>
            <a:pathLst>
              <a:path w="1982793" h="1554014">
                <a:moveTo>
                  <a:pt x="1982793" y="0"/>
                </a:moveTo>
                <a:lnTo>
                  <a:pt x="0" y="0"/>
                </a:lnTo>
                <a:lnTo>
                  <a:pt x="0" y="1554014"/>
                </a:lnTo>
                <a:lnTo>
                  <a:pt x="1982793" y="1554014"/>
                </a:lnTo>
                <a:lnTo>
                  <a:pt x="1982793" y="0"/>
                </a:lnTo>
                <a:close/>
              </a:path>
            </a:pathLst>
          </a:custGeom>
          <a:blipFill>
            <a:blip r:embed="rId23">
              <a:alphaModFix amt="94000"/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cxnSp>
        <p:nvCxnSpPr>
          <p:cNvPr id="389" name="Düz Bağlayıcı 388">
            <a:extLst>
              <a:ext uri="{FF2B5EF4-FFF2-40B4-BE49-F238E27FC236}">
                <a16:creationId xmlns:a16="http://schemas.microsoft.com/office/drawing/2014/main" id="{084720D7-F26D-1D1D-4BC4-6F247BEF6A96}"/>
              </a:ext>
            </a:extLst>
          </p:cNvPr>
          <p:cNvCxnSpPr>
            <a:cxnSpLocks/>
          </p:cNvCxnSpPr>
          <p:nvPr/>
        </p:nvCxnSpPr>
        <p:spPr>
          <a:xfrm>
            <a:off x="5610535" y="3336482"/>
            <a:ext cx="0" cy="1916099"/>
          </a:xfrm>
          <a:prstGeom prst="line">
            <a:avLst/>
          </a:prstGeom>
          <a:ln w="19050">
            <a:solidFill>
              <a:schemeClr val="accent2">
                <a:shade val="95000"/>
                <a:satMod val="105000"/>
                <a:alpha val="72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1" name="Düz Bağlayıcı 390">
            <a:extLst>
              <a:ext uri="{FF2B5EF4-FFF2-40B4-BE49-F238E27FC236}">
                <a16:creationId xmlns:a16="http://schemas.microsoft.com/office/drawing/2014/main" id="{8B3A2589-50EE-D994-EA61-7E74B6951765}"/>
              </a:ext>
            </a:extLst>
          </p:cNvPr>
          <p:cNvCxnSpPr>
            <a:cxnSpLocks/>
          </p:cNvCxnSpPr>
          <p:nvPr/>
        </p:nvCxnSpPr>
        <p:spPr>
          <a:xfrm flipH="1">
            <a:off x="5203341" y="3339214"/>
            <a:ext cx="438150" cy="0"/>
          </a:xfrm>
          <a:prstGeom prst="line">
            <a:avLst/>
          </a:prstGeom>
          <a:ln w="19050">
            <a:solidFill>
              <a:schemeClr val="accent2">
                <a:shade val="95000"/>
                <a:satMod val="105000"/>
                <a:alpha val="72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4" name="Düz Bağlayıcı 393">
            <a:extLst>
              <a:ext uri="{FF2B5EF4-FFF2-40B4-BE49-F238E27FC236}">
                <a16:creationId xmlns:a16="http://schemas.microsoft.com/office/drawing/2014/main" id="{F1E48AF1-9575-95FA-9F80-B96190441C56}"/>
              </a:ext>
            </a:extLst>
          </p:cNvPr>
          <p:cNvCxnSpPr>
            <a:cxnSpLocks/>
          </p:cNvCxnSpPr>
          <p:nvPr/>
        </p:nvCxnSpPr>
        <p:spPr>
          <a:xfrm flipH="1">
            <a:off x="5659803" y="5255663"/>
            <a:ext cx="438150" cy="0"/>
          </a:xfrm>
          <a:prstGeom prst="line">
            <a:avLst/>
          </a:prstGeom>
          <a:ln w="19050">
            <a:solidFill>
              <a:schemeClr val="accent2">
                <a:shade val="95000"/>
                <a:satMod val="105000"/>
                <a:alpha val="72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5" name="Düz Bağlayıcı 394">
            <a:extLst>
              <a:ext uri="{FF2B5EF4-FFF2-40B4-BE49-F238E27FC236}">
                <a16:creationId xmlns:a16="http://schemas.microsoft.com/office/drawing/2014/main" id="{B80B81E5-5175-1CEB-141F-89B6683FC0D4}"/>
              </a:ext>
            </a:extLst>
          </p:cNvPr>
          <p:cNvCxnSpPr>
            <a:cxnSpLocks/>
          </p:cNvCxnSpPr>
          <p:nvPr/>
        </p:nvCxnSpPr>
        <p:spPr>
          <a:xfrm flipH="1">
            <a:off x="5203341" y="5254553"/>
            <a:ext cx="438150" cy="0"/>
          </a:xfrm>
          <a:prstGeom prst="line">
            <a:avLst/>
          </a:prstGeom>
          <a:ln w="19050">
            <a:solidFill>
              <a:schemeClr val="accent2">
                <a:shade val="95000"/>
                <a:satMod val="105000"/>
                <a:alpha val="72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7" name="Düz Bağlayıcı 396">
            <a:extLst>
              <a:ext uri="{FF2B5EF4-FFF2-40B4-BE49-F238E27FC236}">
                <a16:creationId xmlns:a16="http://schemas.microsoft.com/office/drawing/2014/main" id="{83C29317-2730-FAE4-073D-7B7647EC58C2}"/>
              </a:ext>
            </a:extLst>
          </p:cNvPr>
          <p:cNvCxnSpPr>
            <a:cxnSpLocks/>
          </p:cNvCxnSpPr>
          <p:nvPr/>
        </p:nvCxnSpPr>
        <p:spPr>
          <a:xfrm flipH="1">
            <a:off x="5641491" y="4054557"/>
            <a:ext cx="2051187" cy="0"/>
          </a:xfrm>
          <a:prstGeom prst="line">
            <a:avLst/>
          </a:prstGeom>
          <a:ln w="19050">
            <a:solidFill>
              <a:schemeClr val="accent2">
                <a:shade val="95000"/>
                <a:satMod val="105000"/>
                <a:alpha val="72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45" name="Resim 444" descr="metin, yazı tipi, beyaz, çizgi içeren bir resim&#10;&#10;Açıklama otomatik olarak oluşturuldu">
            <a:extLst>
              <a:ext uri="{FF2B5EF4-FFF2-40B4-BE49-F238E27FC236}">
                <a16:creationId xmlns:a16="http://schemas.microsoft.com/office/drawing/2014/main" id="{2F9A3717-427E-3318-D69D-A77F6E18A37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" y="83623"/>
            <a:ext cx="4684141" cy="903259"/>
          </a:xfrm>
          <a:prstGeom prst="rect">
            <a:avLst/>
          </a:prstGeom>
        </p:spPr>
      </p:pic>
      <p:sp>
        <p:nvSpPr>
          <p:cNvPr id="446" name="Freeform 36">
            <a:extLst>
              <a:ext uri="{FF2B5EF4-FFF2-40B4-BE49-F238E27FC236}">
                <a16:creationId xmlns:a16="http://schemas.microsoft.com/office/drawing/2014/main" id="{A287428C-8F55-03FA-6D2C-C164E0BDEBA1}"/>
              </a:ext>
            </a:extLst>
          </p:cNvPr>
          <p:cNvSpPr/>
          <p:nvPr/>
        </p:nvSpPr>
        <p:spPr>
          <a:xfrm flipH="1" flipV="1">
            <a:off x="7072397" y="807506"/>
            <a:ext cx="794646" cy="393111"/>
          </a:xfrm>
          <a:custGeom>
            <a:avLst/>
            <a:gdLst/>
            <a:ahLst/>
            <a:cxnLst/>
            <a:rect l="l" t="t" r="r" b="b"/>
            <a:pathLst>
              <a:path w="1982793" h="1554014">
                <a:moveTo>
                  <a:pt x="1982793" y="0"/>
                </a:moveTo>
                <a:lnTo>
                  <a:pt x="0" y="0"/>
                </a:lnTo>
                <a:lnTo>
                  <a:pt x="0" y="1554014"/>
                </a:lnTo>
                <a:lnTo>
                  <a:pt x="1982793" y="1554014"/>
                </a:lnTo>
                <a:lnTo>
                  <a:pt x="1982793" y="0"/>
                </a:lnTo>
                <a:close/>
              </a:path>
            </a:pathLst>
          </a:custGeom>
          <a:blipFill>
            <a:blip r:embed="rId23">
              <a:alphaModFix amt="94000"/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89" name="Grup 488">
            <a:extLst>
              <a:ext uri="{FF2B5EF4-FFF2-40B4-BE49-F238E27FC236}">
                <a16:creationId xmlns:a16="http://schemas.microsoft.com/office/drawing/2014/main" id="{BB13E4F9-87E3-C2CE-10DE-37A9BD1B3888}"/>
              </a:ext>
            </a:extLst>
          </p:cNvPr>
          <p:cNvGrpSpPr/>
          <p:nvPr/>
        </p:nvGrpSpPr>
        <p:grpSpPr>
          <a:xfrm>
            <a:off x="133653" y="1091465"/>
            <a:ext cx="4237513" cy="656648"/>
            <a:chOff x="92873" y="1077458"/>
            <a:chExt cx="4237513" cy="656648"/>
          </a:xfrm>
          <a:solidFill>
            <a:srgbClr val="BE4B65"/>
          </a:solidFill>
        </p:grpSpPr>
        <p:grpSp>
          <p:nvGrpSpPr>
            <p:cNvPr id="490" name="Grup 489">
              <a:extLst>
                <a:ext uri="{FF2B5EF4-FFF2-40B4-BE49-F238E27FC236}">
                  <a16:creationId xmlns:a16="http://schemas.microsoft.com/office/drawing/2014/main" id="{289EFD9D-DBBB-9939-48F1-1538B41471CD}"/>
                </a:ext>
              </a:extLst>
            </p:cNvPr>
            <p:cNvGrpSpPr/>
            <p:nvPr/>
          </p:nvGrpSpPr>
          <p:grpSpPr>
            <a:xfrm>
              <a:off x="92873" y="1398755"/>
              <a:ext cx="2951560" cy="101931"/>
              <a:chOff x="107152" y="672935"/>
              <a:chExt cx="2951560" cy="101931"/>
            </a:xfrm>
            <a:grpFill/>
          </p:grpSpPr>
          <p:grpSp>
            <p:nvGrpSpPr>
              <p:cNvPr id="507" name="Group 77">
                <a:extLst>
                  <a:ext uri="{FF2B5EF4-FFF2-40B4-BE49-F238E27FC236}">
                    <a16:creationId xmlns:a16="http://schemas.microsoft.com/office/drawing/2014/main" id="{870156B4-D8D1-2E2B-F15F-9252244130C0}"/>
                  </a:ext>
                </a:extLst>
              </p:cNvPr>
              <p:cNvGrpSpPr/>
              <p:nvPr/>
            </p:nvGrpSpPr>
            <p:grpSpPr>
              <a:xfrm rot="5400000">
                <a:off x="1282887" y="440843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527" name="Freeform 78">
                  <a:extLst>
                    <a:ext uri="{FF2B5EF4-FFF2-40B4-BE49-F238E27FC236}">
                      <a16:creationId xmlns:a16="http://schemas.microsoft.com/office/drawing/2014/main" id="{7B95C400-DF51-347F-BA39-32AFDA1BAF29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08" name="Grup 507">
                <a:extLst>
                  <a:ext uri="{FF2B5EF4-FFF2-40B4-BE49-F238E27FC236}">
                    <a16:creationId xmlns:a16="http://schemas.microsoft.com/office/drawing/2014/main" id="{E1F99997-5420-C29E-8F40-12052EACB21B}"/>
                  </a:ext>
                </a:extLst>
              </p:cNvPr>
              <p:cNvGrpSpPr/>
              <p:nvPr/>
            </p:nvGrpSpPr>
            <p:grpSpPr>
              <a:xfrm>
                <a:off x="107152" y="680251"/>
                <a:ext cx="2951560" cy="94615"/>
                <a:chOff x="67429" y="148989"/>
                <a:chExt cx="2951560" cy="94615"/>
              </a:xfrm>
              <a:grpFill/>
            </p:grpSpPr>
            <p:grpSp>
              <p:nvGrpSpPr>
                <p:cNvPr id="509" name="Group 67">
                  <a:extLst>
                    <a:ext uri="{FF2B5EF4-FFF2-40B4-BE49-F238E27FC236}">
                      <a16:creationId xmlns:a16="http://schemas.microsoft.com/office/drawing/2014/main" id="{E0F0655B-2FA1-7370-23E9-65F2FC49C4A6}"/>
                    </a:ext>
                  </a:extLst>
                </p:cNvPr>
                <p:cNvGrpSpPr/>
                <p:nvPr/>
              </p:nvGrpSpPr>
              <p:grpSpPr>
                <a:xfrm rot="5400000">
                  <a:off x="2698631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526" name="Freeform 68">
                    <a:extLst>
                      <a:ext uri="{FF2B5EF4-FFF2-40B4-BE49-F238E27FC236}">
                        <a16:creationId xmlns:a16="http://schemas.microsoft.com/office/drawing/2014/main" id="{E0A3235C-5490-B4D8-E568-3B8DE187C116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10" name="Group 69">
                  <a:extLst>
                    <a:ext uri="{FF2B5EF4-FFF2-40B4-BE49-F238E27FC236}">
                      <a16:creationId xmlns:a16="http://schemas.microsoft.com/office/drawing/2014/main" id="{454FF678-20CD-2B1B-EA5D-80CF72E51331}"/>
                    </a:ext>
                  </a:extLst>
                </p:cNvPr>
                <p:cNvGrpSpPr/>
                <p:nvPr/>
              </p:nvGrpSpPr>
              <p:grpSpPr>
                <a:xfrm rot="5400000">
                  <a:off x="247565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525" name="Freeform 70">
                    <a:extLst>
                      <a:ext uri="{FF2B5EF4-FFF2-40B4-BE49-F238E27FC236}">
                        <a16:creationId xmlns:a16="http://schemas.microsoft.com/office/drawing/2014/main" id="{3CC59243-99F1-A760-E58D-91D95DF8E365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11" name="Group 71">
                  <a:extLst>
                    <a:ext uri="{FF2B5EF4-FFF2-40B4-BE49-F238E27FC236}">
                      <a16:creationId xmlns:a16="http://schemas.microsoft.com/office/drawing/2014/main" id="{259918B5-D19C-678C-322C-C0F5043D10B2}"/>
                    </a:ext>
                  </a:extLst>
                </p:cNvPr>
                <p:cNvGrpSpPr/>
                <p:nvPr/>
              </p:nvGrpSpPr>
              <p:grpSpPr>
                <a:xfrm rot="5400000">
                  <a:off x="217511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524" name="Freeform 72">
                    <a:extLst>
                      <a:ext uri="{FF2B5EF4-FFF2-40B4-BE49-F238E27FC236}">
                        <a16:creationId xmlns:a16="http://schemas.microsoft.com/office/drawing/2014/main" id="{124F90CB-47C5-1234-8E6F-5918E748380D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12" name="Group 73">
                  <a:extLst>
                    <a:ext uri="{FF2B5EF4-FFF2-40B4-BE49-F238E27FC236}">
                      <a16:creationId xmlns:a16="http://schemas.microsoft.com/office/drawing/2014/main" id="{A2D5F55F-D13B-9F2F-FDCC-8D6415CA7640}"/>
                    </a:ext>
                  </a:extLst>
                </p:cNvPr>
                <p:cNvGrpSpPr/>
                <p:nvPr/>
              </p:nvGrpSpPr>
              <p:grpSpPr>
                <a:xfrm rot="5400000">
                  <a:off x="1952144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523" name="Freeform 74">
                    <a:extLst>
                      <a:ext uri="{FF2B5EF4-FFF2-40B4-BE49-F238E27FC236}">
                        <a16:creationId xmlns:a16="http://schemas.microsoft.com/office/drawing/2014/main" id="{44C2334B-AC1D-B474-E264-55A2D3E6E047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13" name="Group 75">
                  <a:extLst>
                    <a:ext uri="{FF2B5EF4-FFF2-40B4-BE49-F238E27FC236}">
                      <a16:creationId xmlns:a16="http://schemas.microsoft.com/office/drawing/2014/main" id="{902B47CF-6847-60C2-C0CC-33F0FBDA823D}"/>
                    </a:ext>
                  </a:extLst>
                </p:cNvPr>
                <p:cNvGrpSpPr/>
                <p:nvPr/>
              </p:nvGrpSpPr>
              <p:grpSpPr>
                <a:xfrm rot="5400000">
                  <a:off x="1560497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522" name="Freeform 76">
                    <a:extLst>
                      <a:ext uri="{FF2B5EF4-FFF2-40B4-BE49-F238E27FC236}">
                        <a16:creationId xmlns:a16="http://schemas.microsoft.com/office/drawing/2014/main" id="{3AE3042B-9EB7-4798-5C41-C1278955640D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14" name="Group 79">
                  <a:extLst>
                    <a:ext uri="{FF2B5EF4-FFF2-40B4-BE49-F238E27FC236}">
                      <a16:creationId xmlns:a16="http://schemas.microsoft.com/office/drawing/2014/main" id="{E4CE2269-B8F3-A52B-8B82-09EFB6760480}"/>
                    </a:ext>
                  </a:extLst>
                </p:cNvPr>
                <p:cNvGrpSpPr/>
                <p:nvPr/>
              </p:nvGrpSpPr>
              <p:grpSpPr>
                <a:xfrm rot="5400000">
                  <a:off x="910206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521" name="Freeform 80">
                    <a:extLst>
                      <a:ext uri="{FF2B5EF4-FFF2-40B4-BE49-F238E27FC236}">
                        <a16:creationId xmlns:a16="http://schemas.microsoft.com/office/drawing/2014/main" id="{6F501FE1-353A-BEB2-9328-2E00484C5D52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15" name="Group 81">
                  <a:extLst>
                    <a:ext uri="{FF2B5EF4-FFF2-40B4-BE49-F238E27FC236}">
                      <a16:creationId xmlns:a16="http://schemas.microsoft.com/office/drawing/2014/main" id="{3A86CE45-D7E6-43AB-5E53-BBF7247ABBE1}"/>
                    </a:ext>
                  </a:extLst>
                </p:cNvPr>
                <p:cNvGrpSpPr/>
                <p:nvPr/>
              </p:nvGrpSpPr>
              <p:grpSpPr>
                <a:xfrm rot="5400000">
                  <a:off x="687233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520" name="Freeform 82">
                    <a:extLst>
                      <a:ext uri="{FF2B5EF4-FFF2-40B4-BE49-F238E27FC236}">
                        <a16:creationId xmlns:a16="http://schemas.microsoft.com/office/drawing/2014/main" id="{52200824-A742-1518-773F-AB3184BF5032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16" name="Group 83">
                  <a:extLst>
                    <a:ext uri="{FF2B5EF4-FFF2-40B4-BE49-F238E27FC236}">
                      <a16:creationId xmlns:a16="http://schemas.microsoft.com/office/drawing/2014/main" id="{B0E3362F-9925-81E2-33AE-FAE65A3CC7B7}"/>
                    </a:ext>
                  </a:extLst>
                </p:cNvPr>
                <p:cNvGrpSpPr/>
                <p:nvPr/>
              </p:nvGrpSpPr>
              <p:grpSpPr>
                <a:xfrm rot="5400000">
                  <a:off x="522494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519" name="Freeform 84">
                    <a:extLst>
                      <a:ext uri="{FF2B5EF4-FFF2-40B4-BE49-F238E27FC236}">
                        <a16:creationId xmlns:a16="http://schemas.microsoft.com/office/drawing/2014/main" id="{1EEBDA26-030B-F39F-629E-706EB33C0FD5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17" name="Group 85">
                  <a:extLst>
                    <a:ext uri="{FF2B5EF4-FFF2-40B4-BE49-F238E27FC236}">
                      <a16:creationId xmlns:a16="http://schemas.microsoft.com/office/drawing/2014/main" id="{7A2E3E8E-4B21-8928-6663-32ACD82AC815}"/>
                    </a:ext>
                  </a:extLst>
                </p:cNvPr>
                <p:cNvGrpSpPr/>
                <p:nvPr/>
              </p:nvGrpSpPr>
              <p:grpSpPr>
                <a:xfrm rot="5400000">
                  <a:off x="299521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518" name="Freeform 86">
                    <a:extLst>
                      <a:ext uri="{FF2B5EF4-FFF2-40B4-BE49-F238E27FC236}">
                        <a16:creationId xmlns:a16="http://schemas.microsoft.com/office/drawing/2014/main" id="{1BA8931C-DFD7-7F88-B429-8946BDAA3AF2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491" name="Grup 490">
              <a:extLst>
                <a:ext uri="{FF2B5EF4-FFF2-40B4-BE49-F238E27FC236}">
                  <a16:creationId xmlns:a16="http://schemas.microsoft.com/office/drawing/2014/main" id="{675E33CB-842A-416C-F9AA-6F8512EE023F}"/>
                </a:ext>
              </a:extLst>
            </p:cNvPr>
            <p:cNvGrpSpPr/>
            <p:nvPr/>
          </p:nvGrpSpPr>
          <p:grpSpPr>
            <a:xfrm>
              <a:off x="2859693" y="1417655"/>
              <a:ext cx="1470693" cy="95581"/>
              <a:chOff x="530822" y="1252167"/>
              <a:chExt cx="1470693" cy="95581"/>
            </a:xfrm>
            <a:grpFill/>
          </p:grpSpPr>
          <p:grpSp>
            <p:nvGrpSpPr>
              <p:cNvPr id="497" name="Group 77">
                <a:extLst>
                  <a:ext uri="{FF2B5EF4-FFF2-40B4-BE49-F238E27FC236}">
                    <a16:creationId xmlns:a16="http://schemas.microsoft.com/office/drawing/2014/main" id="{A01613A0-F982-7F58-C827-FD58AAC8D55F}"/>
                  </a:ext>
                </a:extLst>
              </p:cNvPr>
              <p:cNvGrpSpPr/>
              <p:nvPr/>
            </p:nvGrpSpPr>
            <p:grpSpPr>
              <a:xfrm rot="5400000">
                <a:off x="1681157" y="1020075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506" name="Freeform 78">
                  <a:extLst>
                    <a:ext uri="{FF2B5EF4-FFF2-40B4-BE49-F238E27FC236}">
                      <a16:creationId xmlns:a16="http://schemas.microsoft.com/office/drawing/2014/main" id="{9034D648-9830-E3B7-B4ED-9DD64B0435CA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98" name="Group 79">
                <a:extLst>
                  <a:ext uri="{FF2B5EF4-FFF2-40B4-BE49-F238E27FC236}">
                    <a16:creationId xmlns:a16="http://schemas.microsoft.com/office/drawing/2014/main" id="{50BF8922-790D-691B-0DCB-7C63CAB05EFE}"/>
                  </a:ext>
                </a:extLst>
              </p:cNvPr>
              <p:cNvGrpSpPr/>
              <p:nvPr/>
            </p:nvGrpSpPr>
            <p:grpSpPr>
              <a:xfrm rot="5400000">
                <a:off x="1348199" y="1027391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505" name="Freeform 80">
                  <a:extLst>
                    <a:ext uri="{FF2B5EF4-FFF2-40B4-BE49-F238E27FC236}">
                      <a16:creationId xmlns:a16="http://schemas.microsoft.com/office/drawing/2014/main" id="{A750DE38-1952-9027-FFEC-A59B0986D068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99" name="Group 81">
                <a:extLst>
                  <a:ext uri="{FF2B5EF4-FFF2-40B4-BE49-F238E27FC236}">
                    <a16:creationId xmlns:a16="http://schemas.microsoft.com/office/drawing/2014/main" id="{A80B34CA-537C-CA0E-C5A4-3A32108F32B2}"/>
                  </a:ext>
                </a:extLst>
              </p:cNvPr>
              <p:cNvGrpSpPr/>
              <p:nvPr/>
            </p:nvGrpSpPr>
            <p:grpSpPr>
              <a:xfrm rot="5400000">
                <a:off x="1140784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504" name="Freeform 82">
                  <a:extLst>
                    <a:ext uri="{FF2B5EF4-FFF2-40B4-BE49-F238E27FC236}">
                      <a16:creationId xmlns:a16="http://schemas.microsoft.com/office/drawing/2014/main" id="{3D730D95-E5B7-E2BB-8F86-8C0D7E42A359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00" name="Group 83">
                <a:extLst>
                  <a:ext uri="{FF2B5EF4-FFF2-40B4-BE49-F238E27FC236}">
                    <a16:creationId xmlns:a16="http://schemas.microsoft.com/office/drawing/2014/main" id="{8104B28C-2E38-CB6D-6AE9-5E25FB09FC8E}"/>
                  </a:ext>
                </a:extLst>
              </p:cNvPr>
              <p:cNvGrpSpPr/>
              <p:nvPr/>
            </p:nvGrpSpPr>
            <p:grpSpPr>
              <a:xfrm rot="5400000">
                <a:off x="976045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503" name="Freeform 84">
                  <a:extLst>
                    <a:ext uri="{FF2B5EF4-FFF2-40B4-BE49-F238E27FC236}">
                      <a16:creationId xmlns:a16="http://schemas.microsoft.com/office/drawing/2014/main" id="{131F8F3C-A42F-30C5-0D25-B69496A8B6AF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01" name="Group 85">
                <a:extLst>
                  <a:ext uri="{FF2B5EF4-FFF2-40B4-BE49-F238E27FC236}">
                    <a16:creationId xmlns:a16="http://schemas.microsoft.com/office/drawing/2014/main" id="{7F771B7D-E73B-1907-359F-2312E1CFDE7F}"/>
                  </a:ext>
                </a:extLst>
              </p:cNvPr>
              <p:cNvGrpSpPr/>
              <p:nvPr/>
            </p:nvGrpSpPr>
            <p:grpSpPr>
              <a:xfrm rot="5400000">
                <a:off x="753072" y="1036598"/>
                <a:ext cx="58420" cy="502920"/>
                <a:chOff x="-1271" y="48259"/>
                <a:chExt cx="116840" cy="1005840"/>
              </a:xfrm>
              <a:grpFill/>
            </p:grpSpPr>
            <p:sp>
              <p:nvSpPr>
                <p:cNvPr id="502" name="Freeform 86">
                  <a:extLst>
                    <a:ext uri="{FF2B5EF4-FFF2-40B4-BE49-F238E27FC236}">
                      <a16:creationId xmlns:a16="http://schemas.microsoft.com/office/drawing/2014/main" id="{AEE7624C-DC74-17E3-041A-A0F38057A6BA}"/>
                    </a:ext>
                  </a:extLst>
                </p:cNvPr>
                <p:cNvSpPr/>
                <p:nvPr/>
              </p:nvSpPr>
              <p:spPr>
                <a:xfrm>
                  <a:off x="-1271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492" name="Grup 491">
              <a:extLst>
                <a:ext uri="{FF2B5EF4-FFF2-40B4-BE49-F238E27FC236}">
                  <a16:creationId xmlns:a16="http://schemas.microsoft.com/office/drawing/2014/main" id="{4F650CCC-64E3-BB90-C888-F53BB4DEA2E1}"/>
                </a:ext>
              </a:extLst>
            </p:cNvPr>
            <p:cNvGrpSpPr/>
            <p:nvPr/>
          </p:nvGrpSpPr>
          <p:grpSpPr>
            <a:xfrm>
              <a:off x="314083" y="1077458"/>
              <a:ext cx="66070" cy="656648"/>
              <a:chOff x="4025961" y="996400"/>
              <a:chExt cx="66070" cy="656648"/>
            </a:xfrm>
            <a:grpFill/>
          </p:grpSpPr>
          <p:grpSp>
            <p:nvGrpSpPr>
              <p:cNvPr id="493" name="Group 65">
                <a:extLst>
                  <a:ext uri="{FF2B5EF4-FFF2-40B4-BE49-F238E27FC236}">
                    <a16:creationId xmlns:a16="http://schemas.microsoft.com/office/drawing/2014/main" id="{8871B052-2B93-0138-1AA6-D2747D4508BF}"/>
                  </a:ext>
                </a:extLst>
              </p:cNvPr>
              <p:cNvGrpSpPr/>
              <p:nvPr/>
            </p:nvGrpSpPr>
            <p:grpSpPr>
              <a:xfrm>
                <a:off x="4025961" y="1239515"/>
                <a:ext cx="66070" cy="413533"/>
                <a:chOff x="0" y="0"/>
                <a:chExt cx="176530" cy="1104900"/>
              </a:xfrm>
              <a:grpFill/>
            </p:grpSpPr>
            <p:sp>
              <p:nvSpPr>
                <p:cNvPr id="496" name="Freeform 66">
                  <a:extLst>
                    <a:ext uri="{FF2B5EF4-FFF2-40B4-BE49-F238E27FC236}">
                      <a16:creationId xmlns:a16="http://schemas.microsoft.com/office/drawing/2014/main" id="{4253701B-D366-10E6-A4DA-211EB49E28D4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94" name="Group 65">
                <a:extLst>
                  <a:ext uri="{FF2B5EF4-FFF2-40B4-BE49-F238E27FC236}">
                    <a16:creationId xmlns:a16="http://schemas.microsoft.com/office/drawing/2014/main" id="{9AF668FC-6E65-125B-5218-55045E0B1BA2}"/>
                  </a:ext>
                </a:extLst>
              </p:cNvPr>
              <p:cNvGrpSpPr/>
              <p:nvPr/>
            </p:nvGrpSpPr>
            <p:grpSpPr>
              <a:xfrm>
                <a:off x="4032616" y="996400"/>
                <a:ext cx="43730" cy="376458"/>
                <a:chOff x="17781" y="48259"/>
                <a:chExt cx="116841" cy="1005841"/>
              </a:xfrm>
              <a:grpFill/>
            </p:grpSpPr>
            <p:sp>
              <p:nvSpPr>
                <p:cNvPr id="495" name="Freeform 66">
                  <a:extLst>
                    <a:ext uri="{FF2B5EF4-FFF2-40B4-BE49-F238E27FC236}">
                      <a16:creationId xmlns:a16="http://schemas.microsoft.com/office/drawing/2014/main" id="{77951537-59DE-C143-F710-908BC675C33F}"/>
                    </a:ext>
                  </a:extLst>
                </p:cNvPr>
                <p:cNvSpPr/>
                <p:nvPr/>
              </p:nvSpPr>
              <p:spPr>
                <a:xfrm>
                  <a:off x="17781" y="48259"/>
                  <a:ext cx="116841" cy="100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528" name="TextBox 88">
            <a:extLst>
              <a:ext uri="{FF2B5EF4-FFF2-40B4-BE49-F238E27FC236}">
                <a16:creationId xmlns:a16="http://schemas.microsoft.com/office/drawing/2014/main" id="{B3299E49-ACF4-1CF8-3611-9E90FEBCA35B}"/>
              </a:ext>
            </a:extLst>
          </p:cNvPr>
          <p:cNvSpPr txBox="1"/>
          <p:nvPr/>
        </p:nvSpPr>
        <p:spPr>
          <a:xfrm>
            <a:off x="470434" y="1086643"/>
            <a:ext cx="5435679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934"/>
              </a:lnSpc>
            </a:pPr>
            <a:r>
              <a:rPr lang="tr-TR" sz="2000" b="1" spc="600">
                <a:solidFill>
                  <a:srgbClr val="C00000"/>
                </a:solidFill>
                <a:latin typeface="Mistral" panose="03090702030407020403" pitchFamily="66" charset="0"/>
                <a:ea typeface="Montserrat Classic"/>
                <a:cs typeface="Montserrat Classic"/>
                <a:sym typeface="Montserrat Classic"/>
              </a:rPr>
              <a:t>ORGANİZASYON ŞEMASI</a:t>
            </a:r>
            <a:endParaRPr lang="en-US" sz="2000" b="1" spc="600">
              <a:solidFill>
                <a:srgbClr val="C00000"/>
              </a:solidFill>
              <a:latin typeface="Mistral" panose="03090702030407020403" pitchFamily="66" charset="0"/>
              <a:ea typeface="Montserrat Classic"/>
              <a:cs typeface="Montserrat Classic"/>
              <a:sym typeface="Montserrat Classic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F877E24-0A44-EE5F-CF28-4D534AC3AA4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87" grpId="0" animBg="1"/>
      <p:bldP spid="91" grpId="0"/>
      <p:bldP spid="92" grpId="0" animBg="1"/>
      <p:bldP spid="384" grpId="0" animBg="1"/>
      <p:bldP spid="44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CA739-070F-6DC3-400A-6E8347228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11">
            <a:extLst>
              <a:ext uri="{FF2B5EF4-FFF2-40B4-BE49-F238E27FC236}">
                <a16:creationId xmlns:a16="http://schemas.microsoft.com/office/drawing/2014/main" id="{D3E04688-F967-9CCA-6107-03CFD2E8D02C}"/>
              </a:ext>
            </a:extLst>
          </p:cNvPr>
          <p:cNvSpPr/>
          <p:nvPr/>
        </p:nvSpPr>
        <p:spPr>
          <a:xfrm rot="5400000">
            <a:off x="-42372" y="5789895"/>
            <a:ext cx="1120002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83532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E5DAEDCA-E18F-6E82-88B1-E7C353BC5A45}"/>
              </a:ext>
            </a:extLst>
          </p:cNvPr>
          <p:cNvSpPr/>
          <p:nvPr/>
        </p:nvSpPr>
        <p:spPr>
          <a:xfrm rot="16200000">
            <a:off x="-346178" y="2651183"/>
            <a:ext cx="1225844" cy="2383"/>
          </a:xfrm>
          <a:prstGeom prst="line">
            <a:avLst/>
          </a:prstGeom>
          <a:ln w="19050" cap="rnd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 sz="1200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CE7092FE-E6FC-7891-4822-A1780EB0D166}"/>
              </a:ext>
            </a:extLst>
          </p:cNvPr>
          <p:cNvSpPr/>
          <p:nvPr/>
        </p:nvSpPr>
        <p:spPr>
          <a:xfrm rot="16200000">
            <a:off x="175694" y="3265298"/>
            <a:ext cx="179719" cy="179719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5EB8C2"/>
          </a:solidFill>
        </p:spPr>
        <p:txBody>
          <a:bodyPr/>
          <a:lstStyle/>
          <a:p>
            <a:endParaRPr lang="tr-TR" sz="1200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A1DCAB8-B92B-181D-5A2E-441C109F03EA}"/>
              </a:ext>
            </a:extLst>
          </p:cNvPr>
          <p:cNvSpPr/>
          <p:nvPr/>
        </p:nvSpPr>
        <p:spPr>
          <a:xfrm rot="16200000">
            <a:off x="178076" y="1859736"/>
            <a:ext cx="179719" cy="179719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5EB8C2"/>
          </a:solidFill>
        </p:spPr>
        <p:txBody>
          <a:bodyPr/>
          <a:lstStyle/>
          <a:p>
            <a:endParaRPr lang="tr-TR" sz="1200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4BF44ACF-2A9C-C154-D6BC-0AA71C5A38BA}"/>
              </a:ext>
            </a:extLst>
          </p:cNvPr>
          <p:cNvSpPr txBox="1"/>
          <p:nvPr/>
        </p:nvSpPr>
        <p:spPr>
          <a:xfrm>
            <a:off x="490908" y="1790168"/>
            <a:ext cx="10848687" cy="29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1"/>
              </a:lnSpc>
              <a:spcBef>
                <a:spcPct val="0"/>
              </a:spcBef>
            </a:pPr>
            <a:r>
              <a:rPr lang="tr-TR" sz="1975" b="1">
                <a:solidFill>
                  <a:srgbClr val="BE4B6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Dış Kaynaklı Projelerin Takibi</a:t>
            </a:r>
            <a:endParaRPr lang="en-US" sz="1975" b="1">
              <a:solidFill>
                <a:srgbClr val="BE4B6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CAD9CFC9-86C0-E7AC-1AF2-4544E5720D17}"/>
              </a:ext>
            </a:extLst>
          </p:cNvPr>
          <p:cNvSpPr txBox="1"/>
          <p:nvPr/>
        </p:nvSpPr>
        <p:spPr>
          <a:xfrm>
            <a:off x="477301" y="2081048"/>
            <a:ext cx="11219500" cy="984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Üniversitemizden TÜBİTAK, Avrupa Birliği, TUSEB gibi dış kaynaklara yapılan başvurular sitemizde bulunan bir form aracılığıyla takip altına alınmıştır.</a:t>
            </a:r>
            <a:endParaRPr lang="tr-TR" sz="1350" b="1">
              <a:latin typeface="Montserrat"/>
              <a:ea typeface="Montserrat"/>
              <a:cs typeface="Montserrat"/>
            </a:endParaRPr>
          </a:p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Böylelikle gönderilen proje sayısı, kabul oranlarımız, proje gönderimlerine ait istatistikler tutulabilecek ve yayınlanabilecektir.</a:t>
            </a:r>
            <a:endParaRPr lang="en-US" sz="135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FC56DA52-468C-84DB-2C93-160BF697B6E2}"/>
              </a:ext>
            </a:extLst>
          </p:cNvPr>
          <p:cNvSpPr txBox="1"/>
          <p:nvPr/>
        </p:nvSpPr>
        <p:spPr>
          <a:xfrm>
            <a:off x="488527" y="3208450"/>
            <a:ext cx="10848687" cy="29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1"/>
              </a:lnSpc>
              <a:spcBef>
                <a:spcPct val="0"/>
              </a:spcBef>
            </a:pPr>
            <a:r>
              <a:rPr lang="tr-TR" sz="1975" b="1">
                <a:solidFill>
                  <a:srgbClr val="BE4B6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Teknoloji Transfer Ofisi Kurulumu</a:t>
            </a:r>
            <a:endParaRPr lang="en-US" sz="1975" b="1">
              <a:solidFill>
                <a:srgbClr val="BE4B6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42F1D074-EC70-5B8C-5C5D-1F53EA920009}"/>
              </a:ext>
            </a:extLst>
          </p:cNvPr>
          <p:cNvSpPr txBox="1"/>
          <p:nvPr/>
        </p:nvSpPr>
        <p:spPr>
          <a:xfrm>
            <a:off x="488527" y="3538790"/>
            <a:ext cx="10498322" cy="120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TTO kurulumu ile ilgili süreç kararlaştırılması (A.Ş, Ar-</a:t>
            </a:r>
            <a:r>
              <a:rPr lang="tr-TR" sz="1350" b="1" err="1">
                <a:latin typeface="Montserrat"/>
                <a:ea typeface="Montserrat"/>
                <a:cs typeface="Montserrat"/>
                <a:sym typeface="Montserrat"/>
              </a:rPr>
              <a:t>Ge</a:t>
            </a: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 merkezi, koordinatörlük vs.)</a:t>
            </a:r>
            <a:endParaRPr lang="tr-TR" sz="1350" b="1">
              <a:latin typeface="Montserrat"/>
              <a:ea typeface="Montserrat"/>
              <a:cs typeface="Montserrat"/>
            </a:endParaRPr>
          </a:p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TTO mevzuatının ve gerekli tüm belgelerin hazırlanarak YÖK’ten onay alınması</a:t>
            </a:r>
            <a:endParaRPr lang="tr-TR" sz="1350" b="1">
              <a:latin typeface="Montserrat"/>
              <a:ea typeface="Montserrat"/>
              <a:cs typeface="Montserrat"/>
            </a:endParaRPr>
          </a:p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Mevzuatın detaylandırılarak üniversite senatosundan onay alınması ve resmi gazete yayınlanma süreci</a:t>
            </a:r>
            <a:endParaRPr lang="tr-TR" sz="1350" b="1">
              <a:latin typeface="Montserrat"/>
              <a:ea typeface="Montserrat"/>
              <a:cs typeface="Montserrat"/>
            </a:endParaRPr>
          </a:p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Üniversite genelinde uygulanacak Fikri Haklar Mevzuatının taslağının oluşturulması çalışmaları</a:t>
            </a:r>
            <a:endParaRPr lang="tr-TR" sz="1350" b="1">
              <a:latin typeface="Montserrat"/>
              <a:ea typeface="Montserrat"/>
              <a:cs typeface="Montserrat"/>
            </a:endParaRPr>
          </a:p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endParaRPr lang="en-US" sz="135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42CA961C-A22F-8A07-00D6-2DF5BE596367}"/>
              </a:ext>
            </a:extLst>
          </p:cNvPr>
          <p:cNvSpPr/>
          <p:nvPr/>
        </p:nvSpPr>
        <p:spPr>
          <a:xfrm rot="16200000">
            <a:off x="-347369" y="4057937"/>
            <a:ext cx="1225843" cy="1"/>
          </a:xfrm>
          <a:prstGeom prst="line">
            <a:avLst/>
          </a:prstGeom>
          <a:ln w="19050" cap="rnd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 sz="1200"/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4B157E31-0D71-C997-DDDD-EFBDF020E604}"/>
              </a:ext>
            </a:extLst>
          </p:cNvPr>
          <p:cNvSpPr/>
          <p:nvPr/>
        </p:nvSpPr>
        <p:spPr>
          <a:xfrm rot="16200000">
            <a:off x="178074" y="4675625"/>
            <a:ext cx="179719" cy="179719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5EB8C2"/>
          </a:solidFill>
        </p:spPr>
        <p:txBody>
          <a:bodyPr/>
          <a:lstStyle/>
          <a:p>
            <a:endParaRPr lang="tr-TR" sz="1200"/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A6866EBB-78DD-837E-A9DD-0C912DFF0AA5}"/>
              </a:ext>
            </a:extLst>
          </p:cNvPr>
          <p:cNvSpPr txBox="1"/>
          <p:nvPr/>
        </p:nvSpPr>
        <p:spPr>
          <a:xfrm>
            <a:off x="490908" y="4612082"/>
            <a:ext cx="10848687" cy="29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1"/>
              </a:lnSpc>
              <a:spcBef>
                <a:spcPct val="0"/>
              </a:spcBef>
            </a:pPr>
            <a:r>
              <a:rPr lang="tr-TR" sz="1975" b="1" err="1">
                <a:solidFill>
                  <a:srgbClr val="BE4B6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Teknofest</a:t>
            </a:r>
            <a:r>
              <a:rPr lang="tr-TR" sz="1975" b="1">
                <a:solidFill>
                  <a:srgbClr val="BE4B6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gibi Yarışmalara Katılım Sistematiğinin Geliştirilmesi</a:t>
            </a:r>
            <a:endParaRPr lang="en-US" sz="1975" b="1">
              <a:solidFill>
                <a:srgbClr val="BE4B6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2DE3E1B7-B120-740C-7385-C9D60F91CEEC}"/>
              </a:ext>
            </a:extLst>
          </p:cNvPr>
          <p:cNvSpPr txBox="1"/>
          <p:nvPr/>
        </p:nvSpPr>
        <p:spPr>
          <a:xfrm>
            <a:off x="490908" y="4942422"/>
            <a:ext cx="10498322" cy="956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Teknopark ile görüşülerek kullanılacak alan belirlendi.</a:t>
            </a:r>
            <a:endParaRPr lang="tr-TR" sz="1350" b="1">
              <a:latin typeface="Montserrat"/>
              <a:ea typeface="Montserrat"/>
              <a:cs typeface="Montserrat"/>
            </a:endParaRPr>
          </a:p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BAP ile görüşmeler sonucunda doktora projesine eş değer bir proje içeriğinin oluşturulması kararlaştırıldı.</a:t>
            </a:r>
            <a:endParaRPr lang="tr-TR" sz="1350" b="1">
              <a:latin typeface="Montserrat"/>
              <a:ea typeface="Montserrat"/>
              <a:cs typeface="Montserrat"/>
            </a:endParaRPr>
          </a:p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 err="1">
                <a:latin typeface="Montserrat"/>
                <a:ea typeface="Montserrat"/>
                <a:cs typeface="Montserrat"/>
                <a:sym typeface="Montserrat"/>
              </a:rPr>
              <a:t>TÜBİTAK’dan</a:t>
            </a: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 destek alınarak bir atölye kurulması için Teknopark ile ortak çalışmalar devam etmektedir.</a:t>
            </a:r>
            <a:endParaRPr lang="tr-TR" sz="1350" b="1">
              <a:latin typeface="Montserrat"/>
              <a:ea typeface="Montserrat"/>
              <a:cs typeface="Montserrat"/>
            </a:endParaRPr>
          </a:p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Rektörlükle ilgili görüşmeler devam etmektedir.</a:t>
            </a:r>
            <a:endParaRPr lang="en-US" sz="1350" b="1">
              <a:latin typeface="Montserrat"/>
              <a:ea typeface="Montserrat"/>
              <a:cs typeface="Montserrat"/>
            </a:endParaRPr>
          </a:p>
        </p:txBody>
      </p:sp>
      <p:sp>
        <p:nvSpPr>
          <p:cNvPr id="30" name="AutoShape 6">
            <a:extLst>
              <a:ext uri="{FF2B5EF4-FFF2-40B4-BE49-F238E27FC236}">
                <a16:creationId xmlns:a16="http://schemas.microsoft.com/office/drawing/2014/main" id="{78B64DF7-CF42-DA37-CFF2-473461CB66DD}"/>
              </a:ext>
            </a:extLst>
          </p:cNvPr>
          <p:cNvSpPr/>
          <p:nvPr/>
        </p:nvSpPr>
        <p:spPr>
          <a:xfrm rot="16200000">
            <a:off x="-347369" y="5473049"/>
            <a:ext cx="1225843" cy="1"/>
          </a:xfrm>
          <a:prstGeom prst="line">
            <a:avLst/>
          </a:prstGeom>
          <a:ln w="19050" cap="rnd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 sz="1200"/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id="{E4E1B1D8-E271-D4D4-4CAE-BF6F17E5F331}"/>
              </a:ext>
            </a:extLst>
          </p:cNvPr>
          <p:cNvSpPr/>
          <p:nvPr/>
        </p:nvSpPr>
        <p:spPr>
          <a:xfrm rot="16200000">
            <a:off x="173704" y="5947629"/>
            <a:ext cx="179719" cy="179719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5EB8C2"/>
          </a:solidFill>
        </p:spPr>
        <p:txBody>
          <a:bodyPr/>
          <a:lstStyle/>
          <a:p>
            <a:endParaRPr lang="tr-TR" sz="1200"/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59E40983-523F-CD05-4338-4B36B098609B}"/>
              </a:ext>
            </a:extLst>
          </p:cNvPr>
          <p:cNvSpPr txBox="1"/>
          <p:nvPr/>
        </p:nvSpPr>
        <p:spPr>
          <a:xfrm>
            <a:off x="470434" y="5909737"/>
            <a:ext cx="10848687" cy="29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1"/>
              </a:lnSpc>
              <a:spcBef>
                <a:spcPct val="0"/>
              </a:spcBef>
            </a:pPr>
            <a:r>
              <a:rPr lang="tr-TR" sz="1975" b="1">
                <a:solidFill>
                  <a:srgbClr val="BE4B6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Araştırma Merkezlerinin Performansının Toparlanması ve Geliştirilmesi Çalışmaları</a:t>
            </a:r>
            <a:endParaRPr lang="en-US" sz="1975" b="1">
              <a:solidFill>
                <a:srgbClr val="BE4B6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EB5F13A9-E40C-4159-843A-376E5FD9B7B9}"/>
              </a:ext>
            </a:extLst>
          </p:cNvPr>
          <p:cNvSpPr txBox="1"/>
          <p:nvPr/>
        </p:nvSpPr>
        <p:spPr>
          <a:xfrm>
            <a:off x="474920" y="6203151"/>
            <a:ext cx="11485018" cy="469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2024 Yılı itibariyle araştırma merkezlerinin YÖK için toplanan performans göstergeleri tarafımızdan toplanmaya başlamıştır.</a:t>
            </a:r>
            <a:endParaRPr lang="tr-TR" sz="1350" b="1">
              <a:latin typeface="Montserrat"/>
              <a:ea typeface="Montserrat"/>
              <a:cs typeface="Montserrat"/>
            </a:endParaRPr>
          </a:p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Araştırma merkezlerinin performanslarının takip edilmesi ve geliştirilmesi için taslak öneri çalışmalarımız tamamlanmıştır.</a:t>
            </a:r>
            <a:endParaRPr lang="en-US" sz="1350" b="1">
              <a:latin typeface="Montserrat"/>
              <a:ea typeface="Montserrat"/>
              <a:cs typeface="Montserrat"/>
            </a:endParaRP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7C1897B4-CCDA-306F-B17B-9FBC355D68ED}"/>
              </a:ext>
            </a:extLst>
          </p:cNvPr>
          <p:cNvSpPr/>
          <p:nvPr/>
        </p:nvSpPr>
        <p:spPr>
          <a:xfrm rot="-10800000">
            <a:off x="11141782" y="0"/>
            <a:ext cx="1050218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5728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AutoShape 6">
            <a:extLst>
              <a:ext uri="{FF2B5EF4-FFF2-40B4-BE49-F238E27FC236}">
                <a16:creationId xmlns:a16="http://schemas.microsoft.com/office/drawing/2014/main" id="{52192C2A-E2CC-9B24-BE3E-458FEE093D11}"/>
              </a:ext>
            </a:extLst>
          </p:cNvPr>
          <p:cNvSpPr/>
          <p:nvPr/>
        </p:nvSpPr>
        <p:spPr>
          <a:xfrm rot="16200000" flipV="1">
            <a:off x="-57967" y="6450859"/>
            <a:ext cx="647029" cy="6"/>
          </a:xfrm>
          <a:prstGeom prst="line">
            <a:avLst/>
          </a:prstGeom>
          <a:ln w="19050" cap="rnd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 sz="1200"/>
          </a:p>
        </p:txBody>
      </p:sp>
      <p:pic>
        <p:nvPicPr>
          <p:cNvPr id="38" name="Resim 37" descr="metin, yazı tipi, beyaz, çizgi içeren bir resim&#10;&#10;Açıklama otomatik olarak oluşturuldu">
            <a:extLst>
              <a:ext uri="{FF2B5EF4-FFF2-40B4-BE49-F238E27FC236}">
                <a16:creationId xmlns:a16="http://schemas.microsoft.com/office/drawing/2014/main" id="{521E8038-2A3B-CDCC-024E-42C1C998F29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" y="83623"/>
            <a:ext cx="4684141" cy="903259"/>
          </a:xfrm>
          <a:prstGeom prst="rect">
            <a:avLst/>
          </a:prstGeom>
        </p:spPr>
      </p:pic>
      <p:grpSp>
        <p:nvGrpSpPr>
          <p:cNvPr id="174" name="Grup 173">
            <a:extLst>
              <a:ext uri="{FF2B5EF4-FFF2-40B4-BE49-F238E27FC236}">
                <a16:creationId xmlns:a16="http://schemas.microsoft.com/office/drawing/2014/main" id="{79B45AA7-21FD-9841-1C45-77DDEFA77787}"/>
              </a:ext>
            </a:extLst>
          </p:cNvPr>
          <p:cNvGrpSpPr/>
          <p:nvPr/>
        </p:nvGrpSpPr>
        <p:grpSpPr>
          <a:xfrm>
            <a:off x="133653" y="1091465"/>
            <a:ext cx="4237513" cy="656648"/>
            <a:chOff x="92873" y="1077458"/>
            <a:chExt cx="4237513" cy="656648"/>
          </a:xfrm>
          <a:solidFill>
            <a:srgbClr val="BE4B65"/>
          </a:solidFill>
        </p:grpSpPr>
        <p:grpSp>
          <p:nvGrpSpPr>
            <p:cNvPr id="175" name="Grup 174">
              <a:extLst>
                <a:ext uri="{FF2B5EF4-FFF2-40B4-BE49-F238E27FC236}">
                  <a16:creationId xmlns:a16="http://schemas.microsoft.com/office/drawing/2014/main" id="{DF45AB60-0F0B-3F28-245F-8F5EC73D0865}"/>
                </a:ext>
              </a:extLst>
            </p:cNvPr>
            <p:cNvGrpSpPr/>
            <p:nvPr/>
          </p:nvGrpSpPr>
          <p:grpSpPr>
            <a:xfrm>
              <a:off x="92873" y="1398755"/>
              <a:ext cx="2951560" cy="101931"/>
              <a:chOff x="107152" y="672935"/>
              <a:chExt cx="2951560" cy="101931"/>
            </a:xfrm>
            <a:grpFill/>
          </p:grpSpPr>
          <p:grpSp>
            <p:nvGrpSpPr>
              <p:cNvPr id="201" name="Group 77">
                <a:extLst>
                  <a:ext uri="{FF2B5EF4-FFF2-40B4-BE49-F238E27FC236}">
                    <a16:creationId xmlns:a16="http://schemas.microsoft.com/office/drawing/2014/main" id="{BD2083CA-94F0-047D-C7DB-1CA592F56B6A}"/>
                  </a:ext>
                </a:extLst>
              </p:cNvPr>
              <p:cNvGrpSpPr/>
              <p:nvPr/>
            </p:nvGrpSpPr>
            <p:grpSpPr>
              <a:xfrm rot="5400000">
                <a:off x="1282887" y="440843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256" name="Freeform 78">
                  <a:extLst>
                    <a:ext uri="{FF2B5EF4-FFF2-40B4-BE49-F238E27FC236}">
                      <a16:creationId xmlns:a16="http://schemas.microsoft.com/office/drawing/2014/main" id="{E08267D5-1FFF-7236-F81E-7673F8C78C72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9" name="Grup 208">
                <a:extLst>
                  <a:ext uri="{FF2B5EF4-FFF2-40B4-BE49-F238E27FC236}">
                    <a16:creationId xmlns:a16="http://schemas.microsoft.com/office/drawing/2014/main" id="{56FE96D1-3E98-E27D-84E0-6871CA62A21F}"/>
                  </a:ext>
                </a:extLst>
              </p:cNvPr>
              <p:cNvGrpSpPr/>
              <p:nvPr/>
            </p:nvGrpSpPr>
            <p:grpSpPr>
              <a:xfrm>
                <a:off x="107152" y="680251"/>
                <a:ext cx="2951560" cy="94615"/>
                <a:chOff x="67429" y="148989"/>
                <a:chExt cx="2951560" cy="94615"/>
              </a:xfrm>
              <a:grpFill/>
            </p:grpSpPr>
            <p:grpSp>
              <p:nvGrpSpPr>
                <p:cNvPr id="210" name="Group 67">
                  <a:extLst>
                    <a:ext uri="{FF2B5EF4-FFF2-40B4-BE49-F238E27FC236}">
                      <a16:creationId xmlns:a16="http://schemas.microsoft.com/office/drawing/2014/main" id="{9F250293-E9C8-70B3-53CC-3589204B4185}"/>
                    </a:ext>
                  </a:extLst>
                </p:cNvPr>
                <p:cNvGrpSpPr/>
                <p:nvPr/>
              </p:nvGrpSpPr>
              <p:grpSpPr>
                <a:xfrm rot="5400000">
                  <a:off x="2698631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55" name="Freeform 68">
                    <a:extLst>
                      <a:ext uri="{FF2B5EF4-FFF2-40B4-BE49-F238E27FC236}">
                        <a16:creationId xmlns:a16="http://schemas.microsoft.com/office/drawing/2014/main" id="{22535457-FE76-6932-D5C5-1D122386B0A7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11" name="Group 69">
                  <a:extLst>
                    <a:ext uri="{FF2B5EF4-FFF2-40B4-BE49-F238E27FC236}">
                      <a16:creationId xmlns:a16="http://schemas.microsoft.com/office/drawing/2014/main" id="{FC288A0B-8CE7-7839-DD40-03AD313A8A37}"/>
                    </a:ext>
                  </a:extLst>
                </p:cNvPr>
                <p:cNvGrpSpPr/>
                <p:nvPr/>
              </p:nvGrpSpPr>
              <p:grpSpPr>
                <a:xfrm rot="5400000">
                  <a:off x="247565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54" name="Freeform 70">
                    <a:extLst>
                      <a:ext uri="{FF2B5EF4-FFF2-40B4-BE49-F238E27FC236}">
                        <a16:creationId xmlns:a16="http://schemas.microsoft.com/office/drawing/2014/main" id="{E9EFDEAD-4C73-EBE5-7C44-200832A02BCC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12" name="Group 71">
                  <a:extLst>
                    <a:ext uri="{FF2B5EF4-FFF2-40B4-BE49-F238E27FC236}">
                      <a16:creationId xmlns:a16="http://schemas.microsoft.com/office/drawing/2014/main" id="{93E11AC5-AD42-826C-77F7-2D0BDAE708FF}"/>
                    </a:ext>
                  </a:extLst>
                </p:cNvPr>
                <p:cNvGrpSpPr/>
                <p:nvPr/>
              </p:nvGrpSpPr>
              <p:grpSpPr>
                <a:xfrm rot="5400000">
                  <a:off x="217511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53" name="Freeform 72">
                    <a:extLst>
                      <a:ext uri="{FF2B5EF4-FFF2-40B4-BE49-F238E27FC236}">
                        <a16:creationId xmlns:a16="http://schemas.microsoft.com/office/drawing/2014/main" id="{7FCC1CFC-CEF1-B19A-F183-1798E7B39555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13" name="Group 73">
                  <a:extLst>
                    <a:ext uri="{FF2B5EF4-FFF2-40B4-BE49-F238E27FC236}">
                      <a16:creationId xmlns:a16="http://schemas.microsoft.com/office/drawing/2014/main" id="{B7A7EC93-8B31-E568-85A5-E9FEEE633FD5}"/>
                    </a:ext>
                  </a:extLst>
                </p:cNvPr>
                <p:cNvGrpSpPr/>
                <p:nvPr/>
              </p:nvGrpSpPr>
              <p:grpSpPr>
                <a:xfrm rot="5400000">
                  <a:off x="1952144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52" name="Freeform 74">
                    <a:extLst>
                      <a:ext uri="{FF2B5EF4-FFF2-40B4-BE49-F238E27FC236}">
                        <a16:creationId xmlns:a16="http://schemas.microsoft.com/office/drawing/2014/main" id="{E201E64A-CF78-E313-A431-60EF8857E970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14" name="Group 75">
                  <a:extLst>
                    <a:ext uri="{FF2B5EF4-FFF2-40B4-BE49-F238E27FC236}">
                      <a16:creationId xmlns:a16="http://schemas.microsoft.com/office/drawing/2014/main" id="{4825C012-F138-E6F9-F0E3-53DB9117C346}"/>
                    </a:ext>
                  </a:extLst>
                </p:cNvPr>
                <p:cNvGrpSpPr/>
                <p:nvPr/>
              </p:nvGrpSpPr>
              <p:grpSpPr>
                <a:xfrm rot="5400000">
                  <a:off x="1560497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51" name="Freeform 76">
                    <a:extLst>
                      <a:ext uri="{FF2B5EF4-FFF2-40B4-BE49-F238E27FC236}">
                        <a16:creationId xmlns:a16="http://schemas.microsoft.com/office/drawing/2014/main" id="{BC1EC565-D933-5DFD-1BC4-66EF72C49229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15" name="Group 79">
                  <a:extLst>
                    <a:ext uri="{FF2B5EF4-FFF2-40B4-BE49-F238E27FC236}">
                      <a16:creationId xmlns:a16="http://schemas.microsoft.com/office/drawing/2014/main" id="{3F145C7B-29DA-9EF7-F0AB-626B00D4F733}"/>
                    </a:ext>
                  </a:extLst>
                </p:cNvPr>
                <p:cNvGrpSpPr/>
                <p:nvPr/>
              </p:nvGrpSpPr>
              <p:grpSpPr>
                <a:xfrm rot="5400000">
                  <a:off x="910206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50" name="Freeform 80">
                    <a:extLst>
                      <a:ext uri="{FF2B5EF4-FFF2-40B4-BE49-F238E27FC236}">
                        <a16:creationId xmlns:a16="http://schemas.microsoft.com/office/drawing/2014/main" id="{C588DEA3-837B-7DBF-B520-A7E73B4F2341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16" name="Group 81">
                  <a:extLst>
                    <a:ext uri="{FF2B5EF4-FFF2-40B4-BE49-F238E27FC236}">
                      <a16:creationId xmlns:a16="http://schemas.microsoft.com/office/drawing/2014/main" id="{BF4EC948-D43B-A593-BEB6-A65FC94D77B6}"/>
                    </a:ext>
                  </a:extLst>
                </p:cNvPr>
                <p:cNvGrpSpPr/>
                <p:nvPr/>
              </p:nvGrpSpPr>
              <p:grpSpPr>
                <a:xfrm rot="5400000">
                  <a:off x="687233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34" name="Freeform 82">
                    <a:extLst>
                      <a:ext uri="{FF2B5EF4-FFF2-40B4-BE49-F238E27FC236}">
                        <a16:creationId xmlns:a16="http://schemas.microsoft.com/office/drawing/2014/main" id="{F6077B2B-A8D5-31CE-753A-26681CA5A82F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18" name="Group 83">
                  <a:extLst>
                    <a:ext uri="{FF2B5EF4-FFF2-40B4-BE49-F238E27FC236}">
                      <a16:creationId xmlns:a16="http://schemas.microsoft.com/office/drawing/2014/main" id="{BAC547C1-7CA7-F81B-DBB6-BBACAB15FE0B}"/>
                    </a:ext>
                  </a:extLst>
                </p:cNvPr>
                <p:cNvGrpSpPr/>
                <p:nvPr/>
              </p:nvGrpSpPr>
              <p:grpSpPr>
                <a:xfrm rot="5400000">
                  <a:off x="522494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33" name="Freeform 84">
                    <a:extLst>
                      <a:ext uri="{FF2B5EF4-FFF2-40B4-BE49-F238E27FC236}">
                        <a16:creationId xmlns:a16="http://schemas.microsoft.com/office/drawing/2014/main" id="{31357265-F77D-59D4-4FF2-FB5C55C01DCA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31" name="Group 85">
                  <a:extLst>
                    <a:ext uri="{FF2B5EF4-FFF2-40B4-BE49-F238E27FC236}">
                      <a16:creationId xmlns:a16="http://schemas.microsoft.com/office/drawing/2014/main" id="{DCB95DA8-A321-DC4C-9676-B11C8F96E320}"/>
                    </a:ext>
                  </a:extLst>
                </p:cNvPr>
                <p:cNvGrpSpPr/>
                <p:nvPr/>
              </p:nvGrpSpPr>
              <p:grpSpPr>
                <a:xfrm rot="5400000">
                  <a:off x="299521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232" name="Freeform 86">
                    <a:extLst>
                      <a:ext uri="{FF2B5EF4-FFF2-40B4-BE49-F238E27FC236}">
                        <a16:creationId xmlns:a16="http://schemas.microsoft.com/office/drawing/2014/main" id="{5EFCEF7D-12CD-FE79-DA6C-2B1837DBD4BD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178" name="Grup 177">
              <a:extLst>
                <a:ext uri="{FF2B5EF4-FFF2-40B4-BE49-F238E27FC236}">
                  <a16:creationId xmlns:a16="http://schemas.microsoft.com/office/drawing/2014/main" id="{0A7BB192-B8BA-FA84-3BAA-54807E71C4FA}"/>
                </a:ext>
              </a:extLst>
            </p:cNvPr>
            <p:cNvGrpSpPr/>
            <p:nvPr/>
          </p:nvGrpSpPr>
          <p:grpSpPr>
            <a:xfrm>
              <a:off x="2859693" y="1417655"/>
              <a:ext cx="1470693" cy="95581"/>
              <a:chOff x="530822" y="1252167"/>
              <a:chExt cx="1470693" cy="95581"/>
            </a:xfrm>
            <a:grpFill/>
          </p:grpSpPr>
          <p:grpSp>
            <p:nvGrpSpPr>
              <p:cNvPr id="187" name="Group 77">
                <a:extLst>
                  <a:ext uri="{FF2B5EF4-FFF2-40B4-BE49-F238E27FC236}">
                    <a16:creationId xmlns:a16="http://schemas.microsoft.com/office/drawing/2014/main" id="{4549BC58-AC24-772B-0B04-1DC4DB0273FF}"/>
                  </a:ext>
                </a:extLst>
              </p:cNvPr>
              <p:cNvGrpSpPr/>
              <p:nvPr/>
            </p:nvGrpSpPr>
            <p:grpSpPr>
              <a:xfrm rot="5400000">
                <a:off x="1681157" y="1020075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98" name="Freeform 78">
                  <a:extLst>
                    <a:ext uri="{FF2B5EF4-FFF2-40B4-BE49-F238E27FC236}">
                      <a16:creationId xmlns:a16="http://schemas.microsoft.com/office/drawing/2014/main" id="{EDE5E2C7-B555-B5FB-A9D3-C5FB82BBA3C3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8" name="Group 79">
                <a:extLst>
                  <a:ext uri="{FF2B5EF4-FFF2-40B4-BE49-F238E27FC236}">
                    <a16:creationId xmlns:a16="http://schemas.microsoft.com/office/drawing/2014/main" id="{12B17D39-A7D3-FF22-D4CB-32A19182E92D}"/>
                  </a:ext>
                </a:extLst>
              </p:cNvPr>
              <p:cNvGrpSpPr/>
              <p:nvPr/>
            </p:nvGrpSpPr>
            <p:grpSpPr>
              <a:xfrm rot="5400000">
                <a:off x="1348199" y="1027391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196" name="Freeform 80">
                  <a:extLst>
                    <a:ext uri="{FF2B5EF4-FFF2-40B4-BE49-F238E27FC236}">
                      <a16:creationId xmlns:a16="http://schemas.microsoft.com/office/drawing/2014/main" id="{17605EE1-9023-A50D-4EFF-4CF57784127B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9" name="Group 81">
                <a:extLst>
                  <a:ext uri="{FF2B5EF4-FFF2-40B4-BE49-F238E27FC236}">
                    <a16:creationId xmlns:a16="http://schemas.microsoft.com/office/drawing/2014/main" id="{D724A735-244E-C857-2EEB-7860A46C507B}"/>
                  </a:ext>
                </a:extLst>
              </p:cNvPr>
              <p:cNvGrpSpPr/>
              <p:nvPr/>
            </p:nvGrpSpPr>
            <p:grpSpPr>
              <a:xfrm rot="5400000">
                <a:off x="1140784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194" name="Freeform 82">
                  <a:extLst>
                    <a:ext uri="{FF2B5EF4-FFF2-40B4-BE49-F238E27FC236}">
                      <a16:creationId xmlns:a16="http://schemas.microsoft.com/office/drawing/2014/main" id="{D8FBC71B-A717-E3B5-1711-CFBF46F243D0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90" name="Group 83">
                <a:extLst>
                  <a:ext uri="{FF2B5EF4-FFF2-40B4-BE49-F238E27FC236}">
                    <a16:creationId xmlns:a16="http://schemas.microsoft.com/office/drawing/2014/main" id="{ACC10D48-D4CA-2F6E-312B-E7DD26773BE3}"/>
                  </a:ext>
                </a:extLst>
              </p:cNvPr>
              <p:cNvGrpSpPr/>
              <p:nvPr/>
            </p:nvGrpSpPr>
            <p:grpSpPr>
              <a:xfrm rot="5400000">
                <a:off x="976045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193" name="Freeform 84">
                  <a:extLst>
                    <a:ext uri="{FF2B5EF4-FFF2-40B4-BE49-F238E27FC236}">
                      <a16:creationId xmlns:a16="http://schemas.microsoft.com/office/drawing/2014/main" id="{E7F423E6-44DF-91F9-6934-60776E96F168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91" name="Group 85">
                <a:extLst>
                  <a:ext uri="{FF2B5EF4-FFF2-40B4-BE49-F238E27FC236}">
                    <a16:creationId xmlns:a16="http://schemas.microsoft.com/office/drawing/2014/main" id="{6DA867E6-E546-D192-B8C6-9F036D7F6148}"/>
                  </a:ext>
                </a:extLst>
              </p:cNvPr>
              <p:cNvGrpSpPr/>
              <p:nvPr/>
            </p:nvGrpSpPr>
            <p:grpSpPr>
              <a:xfrm rot="5400000">
                <a:off x="753072" y="1036598"/>
                <a:ext cx="58420" cy="502920"/>
                <a:chOff x="-1271" y="48259"/>
                <a:chExt cx="116840" cy="1005840"/>
              </a:xfrm>
              <a:grpFill/>
            </p:grpSpPr>
            <p:sp>
              <p:nvSpPr>
                <p:cNvPr id="192" name="Freeform 86">
                  <a:extLst>
                    <a:ext uri="{FF2B5EF4-FFF2-40B4-BE49-F238E27FC236}">
                      <a16:creationId xmlns:a16="http://schemas.microsoft.com/office/drawing/2014/main" id="{E949282B-98FC-4734-AB20-FAF7BF56F46C}"/>
                    </a:ext>
                  </a:extLst>
                </p:cNvPr>
                <p:cNvSpPr/>
                <p:nvPr/>
              </p:nvSpPr>
              <p:spPr>
                <a:xfrm>
                  <a:off x="-1271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82" name="Grup 181">
              <a:extLst>
                <a:ext uri="{FF2B5EF4-FFF2-40B4-BE49-F238E27FC236}">
                  <a16:creationId xmlns:a16="http://schemas.microsoft.com/office/drawing/2014/main" id="{9E731C2F-CEE9-B992-D384-E7E663298ED3}"/>
                </a:ext>
              </a:extLst>
            </p:cNvPr>
            <p:cNvGrpSpPr/>
            <p:nvPr/>
          </p:nvGrpSpPr>
          <p:grpSpPr>
            <a:xfrm>
              <a:off x="314083" y="1077458"/>
              <a:ext cx="66070" cy="656648"/>
              <a:chOff x="4025961" y="996400"/>
              <a:chExt cx="66070" cy="656648"/>
            </a:xfrm>
            <a:grpFill/>
          </p:grpSpPr>
          <p:grpSp>
            <p:nvGrpSpPr>
              <p:cNvPr id="183" name="Group 65">
                <a:extLst>
                  <a:ext uri="{FF2B5EF4-FFF2-40B4-BE49-F238E27FC236}">
                    <a16:creationId xmlns:a16="http://schemas.microsoft.com/office/drawing/2014/main" id="{21EB1EFC-F0E1-C8E0-E3AF-3B69A7D78300}"/>
                  </a:ext>
                </a:extLst>
              </p:cNvPr>
              <p:cNvGrpSpPr/>
              <p:nvPr/>
            </p:nvGrpSpPr>
            <p:grpSpPr>
              <a:xfrm>
                <a:off x="4025961" y="1239515"/>
                <a:ext cx="66070" cy="413533"/>
                <a:chOff x="0" y="0"/>
                <a:chExt cx="176530" cy="1104900"/>
              </a:xfrm>
              <a:grpFill/>
            </p:grpSpPr>
            <p:sp>
              <p:nvSpPr>
                <p:cNvPr id="186" name="Freeform 66">
                  <a:extLst>
                    <a:ext uri="{FF2B5EF4-FFF2-40B4-BE49-F238E27FC236}">
                      <a16:creationId xmlns:a16="http://schemas.microsoft.com/office/drawing/2014/main" id="{E09CDF55-BA04-F506-24C4-DB33363FEB21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4" name="Group 65">
                <a:extLst>
                  <a:ext uri="{FF2B5EF4-FFF2-40B4-BE49-F238E27FC236}">
                    <a16:creationId xmlns:a16="http://schemas.microsoft.com/office/drawing/2014/main" id="{87DD18F0-0B31-7490-0843-27133DC74CE6}"/>
                  </a:ext>
                </a:extLst>
              </p:cNvPr>
              <p:cNvGrpSpPr/>
              <p:nvPr/>
            </p:nvGrpSpPr>
            <p:grpSpPr>
              <a:xfrm>
                <a:off x="4032616" y="996400"/>
                <a:ext cx="43730" cy="376458"/>
                <a:chOff x="17781" y="48259"/>
                <a:chExt cx="116841" cy="1005841"/>
              </a:xfrm>
              <a:grpFill/>
            </p:grpSpPr>
            <p:sp>
              <p:nvSpPr>
                <p:cNvPr id="185" name="Freeform 66">
                  <a:extLst>
                    <a:ext uri="{FF2B5EF4-FFF2-40B4-BE49-F238E27FC236}">
                      <a16:creationId xmlns:a16="http://schemas.microsoft.com/office/drawing/2014/main" id="{1A927ED4-4F57-1A17-7101-6A053B0A9BC3}"/>
                    </a:ext>
                  </a:extLst>
                </p:cNvPr>
                <p:cNvSpPr/>
                <p:nvPr/>
              </p:nvSpPr>
              <p:spPr>
                <a:xfrm>
                  <a:off x="17781" y="48259"/>
                  <a:ext cx="116841" cy="100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257" name="TextBox 88">
            <a:extLst>
              <a:ext uri="{FF2B5EF4-FFF2-40B4-BE49-F238E27FC236}">
                <a16:creationId xmlns:a16="http://schemas.microsoft.com/office/drawing/2014/main" id="{34A20CA2-6330-9A87-04E5-7AFC2A32E9F8}"/>
              </a:ext>
            </a:extLst>
          </p:cNvPr>
          <p:cNvSpPr txBox="1"/>
          <p:nvPr/>
        </p:nvSpPr>
        <p:spPr>
          <a:xfrm>
            <a:off x="470434" y="1086643"/>
            <a:ext cx="5435679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934"/>
              </a:lnSpc>
            </a:pPr>
            <a:r>
              <a:rPr lang="tr-TR" sz="2000" b="1" spc="600">
                <a:solidFill>
                  <a:srgbClr val="C00000"/>
                </a:solidFill>
                <a:latin typeface="Mistral" panose="03090702030407020403" pitchFamily="66" charset="0"/>
                <a:ea typeface="Montserrat Classic"/>
                <a:cs typeface="Montserrat Classic"/>
                <a:sym typeface="Montserrat Classic"/>
              </a:rPr>
              <a:t>FAALİYETLERİMİZ</a:t>
            </a:r>
            <a:endParaRPr lang="en-US" sz="2000" b="1" spc="600">
              <a:solidFill>
                <a:srgbClr val="C00000"/>
              </a:solidFill>
              <a:latin typeface="Mistral" panose="03090702030407020403" pitchFamily="66" charset="0"/>
              <a:ea typeface="Montserrat Classic"/>
              <a:cs typeface="Montserrat Classic"/>
              <a:sym typeface="Montserrat Classic"/>
            </a:endParaRPr>
          </a:p>
        </p:txBody>
      </p:sp>
    </p:spTree>
    <p:extLst>
      <p:ext uri="{BB962C8B-B14F-4D97-AF65-F5344CB8AC3E}">
        <p14:creationId xmlns:p14="http://schemas.microsoft.com/office/powerpoint/2010/main" val="623142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9" grpId="0"/>
      <p:bldP spid="20" grpId="0"/>
      <p:bldP spid="21" grpId="0"/>
      <p:bldP spid="23" grpId="0"/>
      <p:bldP spid="24" grpId="0" animBg="1"/>
      <p:bldP spid="25" grpId="0" animBg="1"/>
      <p:bldP spid="26" grpId="0"/>
      <p:bldP spid="27" grpId="0"/>
      <p:bldP spid="30" grpId="0" animBg="1"/>
      <p:bldP spid="31" grpId="0" animBg="1"/>
      <p:bldP spid="32" grpId="0"/>
      <p:bldP spid="33" grpId="0"/>
      <p:bldP spid="3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A932F-730C-2A93-16AC-FFF54330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>
            <a:extLst>
              <a:ext uri="{FF2B5EF4-FFF2-40B4-BE49-F238E27FC236}">
                <a16:creationId xmlns:a16="http://schemas.microsoft.com/office/drawing/2014/main" id="{7616A5BB-A4AD-1BB0-C5AA-D79D34027FC9}"/>
              </a:ext>
            </a:extLst>
          </p:cNvPr>
          <p:cNvSpPr/>
          <p:nvPr/>
        </p:nvSpPr>
        <p:spPr>
          <a:xfrm rot="16200000">
            <a:off x="-354922" y="2735054"/>
            <a:ext cx="1225844" cy="2383"/>
          </a:xfrm>
          <a:prstGeom prst="line">
            <a:avLst/>
          </a:prstGeom>
          <a:ln w="19050" cap="rnd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 sz="1200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0EA720D-A8F5-3E46-A89B-91917A70683D}"/>
              </a:ext>
            </a:extLst>
          </p:cNvPr>
          <p:cNvSpPr/>
          <p:nvPr/>
        </p:nvSpPr>
        <p:spPr>
          <a:xfrm rot="16200000">
            <a:off x="166950" y="3349169"/>
            <a:ext cx="179719" cy="179719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5EB8C2"/>
          </a:solidFill>
        </p:spPr>
        <p:txBody>
          <a:bodyPr/>
          <a:lstStyle/>
          <a:p>
            <a:endParaRPr lang="tr-TR" sz="1200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4C902C82-8D9E-1826-FE44-6DE43E50424F}"/>
              </a:ext>
            </a:extLst>
          </p:cNvPr>
          <p:cNvSpPr/>
          <p:nvPr/>
        </p:nvSpPr>
        <p:spPr>
          <a:xfrm rot="16200000">
            <a:off x="169332" y="1943607"/>
            <a:ext cx="179719" cy="179719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5EB8C2"/>
          </a:solidFill>
        </p:spPr>
        <p:txBody>
          <a:bodyPr/>
          <a:lstStyle/>
          <a:p>
            <a:endParaRPr lang="tr-TR" sz="1200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EB4E40BA-6C6E-1C5C-9A45-4A41406A0918}"/>
              </a:ext>
            </a:extLst>
          </p:cNvPr>
          <p:cNvSpPr txBox="1"/>
          <p:nvPr/>
        </p:nvSpPr>
        <p:spPr>
          <a:xfrm>
            <a:off x="482164" y="1874039"/>
            <a:ext cx="11236829" cy="29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71"/>
              </a:lnSpc>
              <a:spcBef>
                <a:spcPct val="0"/>
              </a:spcBef>
            </a:pPr>
            <a:r>
              <a:rPr lang="tr-TR" sz="1975" b="1">
                <a:solidFill>
                  <a:srgbClr val="BE4B6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URAP Sıralaması Sonuçları Analiz Raporu</a:t>
            </a:r>
            <a:endParaRPr lang="en-US" sz="1975" b="1">
              <a:solidFill>
                <a:srgbClr val="BE4B6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6786F4C5-5809-DF1F-6E9E-30BBE9ABA0B9}"/>
              </a:ext>
            </a:extLst>
          </p:cNvPr>
          <p:cNvSpPr txBox="1"/>
          <p:nvPr/>
        </p:nvSpPr>
        <p:spPr>
          <a:xfrm>
            <a:off x="482164" y="2192133"/>
            <a:ext cx="10498322" cy="469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2024 yılında yayınlanan URAP sıralaması ve TÜBİTAK yetkinlik analizleriyle birleştirilerek üniversitenin akademik anlamda zayıf ve güçlü yönlerine yönelik bir rapor hazırlanmıştır.</a:t>
            </a:r>
            <a:endParaRPr lang="en-US" sz="135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22E4B9E8-7A46-0DA1-4DD1-F7C5FA064DBD}"/>
              </a:ext>
            </a:extLst>
          </p:cNvPr>
          <p:cNvSpPr txBox="1"/>
          <p:nvPr/>
        </p:nvSpPr>
        <p:spPr>
          <a:xfrm>
            <a:off x="479783" y="3292321"/>
            <a:ext cx="10848687" cy="29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1"/>
              </a:lnSpc>
              <a:spcBef>
                <a:spcPct val="0"/>
              </a:spcBef>
            </a:pPr>
            <a:r>
              <a:rPr lang="tr-TR" sz="1975" b="1">
                <a:solidFill>
                  <a:srgbClr val="BE4B6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Ar-Ge Politikası Çalışmaları</a:t>
            </a:r>
            <a:endParaRPr lang="en-US" sz="1975" b="1">
              <a:solidFill>
                <a:srgbClr val="BE4B6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89E7460F-6539-5077-8FCA-CFE2BC6E4C58}"/>
              </a:ext>
            </a:extLst>
          </p:cNvPr>
          <p:cNvSpPr txBox="1"/>
          <p:nvPr/>
        </p:nvSpPr>
        <p:spPr>
          <a:xfrm>
            <a:off x="479783" y="3622661"/>
            <a:ext cx="10498322" cy="713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1911"/>
              </a:lnSpc>
              <a:buFont typeface="Arial" panose="020B0604020202020204" pitchFamily="34" charset="0"/>
              <a:buChar char="•"/>
            </a:pP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Üniversitenin daha önceki KİDR raporları, URAP sıralamasındaki zayıflıkları ve mevcut güçlü/zayıf yönleri incelenerek evrensel ilkelerle barışık Ar-</a:t>
            </a:r>
            <a:r>
              <a:rPr lang="tr-TR" sz="1350" b="1" err="1">
                <a:latin typeface="Montserrat"/>
                <a:ea typeface="Montserrat"/>
                <a:cs typeface="Montserrat"/>
                <a:sym typeface="Montserrat"/>
              </a:rPr>
              <a:t>Ge</a:t>
            </a:r>
            <a:r>
              <a:rPr lang="tr-TR" sz="1350" b="1">
                <a:latin typeface="Montserrat"/>
                <a:ea typeface="Montserrat"/>
                <a:cs typeface="Montserrat"/>
                <a:sym typeface="Montserrat"/>
              </a:rPr>
              <a:t> Politikalar Belgesi hazırlanmıştır. Taslak formda olan belge revizyonlar sonrası önümüzdeki yıl yayınlanacaktır.</a:t>
            </a:r>
            <a:endParaRPr lang="en-US" sz="135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7EBA7CA1-A54A-7442-2BED-6BE7AF8043F4}"/>
              </a:ext>
            </a:extLst>
          </p:cNvPr>
          <p:cNvSpPr/>
          <p:nvPr/>
        </p:nvSpPr>
        <p:spPr>
          <a:xfrm rot="-10800000">
            <a:off x="11141782" y="0"/>
            <a:ext cx="1050218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5728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52594E21-7E25-68CD-2896-AA35490AAA56}"/>
              </a:ext>
            </a:extLst>
          </p:cNvPr>
          <p:cNvSpPr/>
          <p:nvPr/>
        </p:nvSpPr>
        <p:spPr>
          <a:xfrm rot="5400000">
            <a:off x="-42372" y="5780370"/>
            <a:ext cx="1120002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83532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DC6C30E3-DD2B-2A3B-E236-78C05D129868}"/>
              </a:ext>
            </a:extLst>
          </p:cNvPr>
          <p:cNvSpPr/>
          <p:nvPr/>
        </p:nvSpPr>
        <p:spPr>
          <a:xfrm rot="16200000">
            <a:off x="-355175" y="4140618"/>
            <a:ext cx="1225844" cy="2383"/>
          </a:xfrm>
          <a:prstGeom prst="line">
            <a:avLst/>
          </a:prstGeom>
          <a:ln w="19050" cap="rnd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 sz="1200"/>
          </a:p>
        </p:txBody>
      </p:sp>
      <p:pic>
        <p:nvPicPr>
          <p:cNvPr id="6" name="Resim 5" descr="metin, yazı tipi, beyaz, çizgi içeren bir resim&#10;&#10;Açıklama otomatik olarak oluşturuldu">
            <a:extLst>
              <a:ext uri="{FF2B5EF4-FFF2-40B4-BE49-F238E27FC236}">
                <a16:creationId xmlns:a16="http://schemas.microsoft.com/office/drawing/2014/main" id="{4B24D395-3879-F95B-C44B-09E4FDA0769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" y="83623"/>
            <a:ext cx="4684141" cy="903259"/>
          </a:xfrm>
          <a:prstGeom prst="rect">
            <a:avLst/>
          </a:prstGeom>
        </p:spPr>
      </p:pic>
      <p:grpSp>
        <p:nvGrpSpPr>
          <p:cNvPr id="126" name="Grup 125">
            <a:extLst>
              <a:ext uri="{FF2B5EF4-FFF2-40B4-BE49-F238E27FC236}">
                <a16:creationId xmlns:a16="http://schemas.microsoft.com/office/drawing/2014/main" id="{8F72BC09-790A-9D02-EB71-F1F4B60910B7}"/>
              </a:ext>
            </a:extLst>
          </p:cNvPr>
          <p:cNvGrpSpPr/>
          <p:nvPr/>
        </p:nvGrpSpPr>
        <p:grpSpPr>
          <a:xfrm>
            <a:off x="133653" y="1091465"/>
            <a:ext cx="4237513" cy="656648"/>
            <a:chOff x="92873" y="1077458"/>
            <a:chExt cx="4237513" cy="656648"/>
          </a:xfrm>
          <a:solidFill>
            <a:srgbClr val="BE4B65"/>
          </a:solidFill>
        </p:grpSpPr>
        <p:grpSp>
          <p:nvGrpSpPr>
            <p:cNvPr id="127" name="Grup 126">
              <a:extLst>
                <a:ext uri="{FF2B5EF4-FFF2-40B4-BE49-F238E27FC236}">
                  <a16:creationId xmlns:a16="http://schemas.microsoft.com/office/drawing/2014/main" id="{D1E80B20-0E68-9B93-6DE4-05636EA70AA5}"/>
                </a:ext>
              </a:extLst>
            </p:cNvPr>
            <p:cNvGrpSpPr/>
            <p:nvPr/>
          </p:nvGrpSpPr>
          <p:grpSpPr>
            <a:xfrm>
              <a:off x="92873" y="1398755"/>
              <a:ext cx="2951560" cy="101931"/>
              <a:chOff x="107152" y="672935"/>
              <a:chExt cx="2951560" cy="101931"/>
            </a:xfrm>
            <a:grpFill/>
          </p:grpSpPr>
          <p:grpSp>
            <p:nvGrpSpPr>
              <p:cNvPr id="336" name="Group 77">
                <a:extLst>
                  <a:ext uri="{FF2B5EF4-FFF2-40B4-BE49-F238E27FC236}">
                    <a16:creationId xmlns:a16="http://schemas.microsoft.com/office/drawing/2014/main" id="{EE031926-9B5A-8015-2CE9-A947EF913FE5}"/>
                  </a:ext>
                </a:extLst>
              </p:cNvPr>
              <p:cNvGrpSpPr/>
              <p:nvPr/>
            </p:nvGrpSpPr>
            <p:grpSpPr>
              <a:xfrm rot="5400000">
                <a:off x="1282887" y="440843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356" name="Freeform 78">
                  <a:extLst>
                    <a:ext uri="{FF2B5EF4-FFF2-40B4-BE49-F238E27FC236}">
                      <a16:creationId xmlns:a16="http://schemas.microsoft.com/office/drawing/2014/main" id="{2D41B548-7462-0A0A-11F1-265F9C5C85DC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37" name="Grup 336">
                <a:extLst>
                  <a:ext uri="{FF2B5EF4-FFF2-40B4-BE49-F238E27FC236}">
                    <a16:creationId xmlns:a16="http://schemas.microsoft.com/office/drawing/2014/main" id="{C443529C-17AD-CC09-F1BD-65BEDDD61F6D}"/>
                  </a:ext>
                </a:extLst>
              </p:cNvPr>
              <p:cNvGrpSpPr/>
              <p:nvPr/>
            </p:nvGrpSpPr>
            <p:grpSpPr>
              <a:xfrm>
                <a:off x="107152" y="680251"/>
                <a:ext cx="2951560" cy="94615"/>
                <a:chOff x="67429" y="148989"/>
                <a:chExt cx="2951560" cy="94615"/>
              </a:xfrm>
              <a:grpFill/>
            </p:grpSpPr>
            <p:grpSp>
              <p:nvGrpSpPr>
                <p:cNvPr id="338" name="Group 67">
                  <a:extLst>
                    <a:ext uri="{FF2B5EF4-FFF2-40B4-BE49-F238E27FC236}">
                      <a16:creationId xmlns:a16="http://schemas.microsoft.com/office/drawing/2014/main" id="{7494A1C9-CD80-CED1-D7AA-F738D7C89137}"/>
                    </a:ext>
                  </a:extLst>
                </p:cNvPr>
                <p:cNvGrpSpPr/>
                <p:nvPr/>
              </p:nvGrpSpPr>
              <p:grpSpPr>
                <a:xfrm rot="5400000">
                  <a:off x="2698631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355" name="Freeform 68">
                    <a:extLst>
                      <a:ext uri="{FF2B5EF4-FFF2-40B4-BE49-F238E27FC236}">
                        <a16:creationId xmlns:a16="http://schemas.microsoft.com/office/drawing/2014/main" id="{5366E613-86D3-9CE5-16CD-0F2F89F68F6E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339" name="Group 69">
                  <a:extLst>
                    <a:ext uri="{FF2B5EF4-FFF2-40B4-BE49-F238E27FC236}">
                      <a16:creationId xmlns:a16="http://schemas.microsoft.com/office/drawing/2014/main" id="{21786654-E068-D50D-C95A-43470125A4EB}"/>
                    </a:ext>
                  </a:extLst>
                </p:cNvPr>
                <p:cNvGrpSpPr/>
                <p:nvPr/>
              </p:nvGrpSpPr>
              <p:grpSpPr>
                <a:xfrm rot="5400000">
                  <a:off x="247565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354" name="Freeform 70">
                    <a:extLst>
                      <a:ext uri="{FF2B5EF4-FFF2-40B4-BE49-F238E27FC236}">
                        <a16:creationId xmlns:a16="http://schemas.microsoft.com/office/drawing/2014/main" id="{C0E52A6A-BFF0-2E8F-7338-B414A2DCDF63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340" name="Group 71">
                  <a:extLst>
                    <a:ext uri="{FF2B5EF4-FFF2-40B4-BE49-F238E27FC236}">
                      <a16:creationId xmlns:a16="http://schemas.microsoft.com/office/drawing/2014/main" id="{AB959338-93BE-6FA5-FEAC-32F6B4F99965}"/>
                    </a:ext>
                  </a:extLst>
                </p:cNvPr>
                <p:cNvGrpSpPr/>
                <p:nvPr/>
              </p:nvGrpSpPr>
              <p:grpSpPr>
                <a:xfrm rot="5400000">
                  <a:off x="2175118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353" name="Freeform 72">
                    <a:extLst>
                      <a:ext uri="{FF2B5EF4-FFF2-40B4-BE49-F238E27FC236}">
                        <a16:creationId xmlns:a16="http://schemas.microsoft.com/office/drawing/2014/main" id="{BC8BCD72-8749-167F-CC6B-3310B1C5A08A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341" name="Group 73">
                  <a:extLst>
                    <a:ext uri="{FF2B5EF4-FFF2-40B4-BE49-F238E27FC236}">
                      <a16:creationId xmlns:a16="http://schemas.microsoft.com/office/drawing/2014/main" id="{C5335D65-2000-32F3-77E5-DC4A4EB512E2}"/>
                    </a:ext>
                  </a:extLst>
                </p:cNvPr>
                <p:cNvGrpSpPr/>
                <p:nvPr/>
              </p:nvGrpSpPr>
              <p:grpSpPr>
                <a:xfrm rot="5400000">
                  <a:off x="1952144" y="-7675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352" name="Freeform 74">
                    <a:extLst>
                      <a:ext uri="{FF2B5EF4-FFF2-40B4-BE49-F238E27FC236}">
                        <a16:creationId xmlns:a16="http://schemas.microsoft.com/office/drawing/2014/main" id="{9009D42E-CF1B-5A17-D787-47FEC1F4070D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342" name="Group 75">
                  <a:extLst>
                    <a:ext uri="{FF2B5EF4-FFF2-40B4-BE49-F238E27FC236}">
                      <a16:creationId xmlns:a16="http://schemas.microsoft.com/office/drawing/2014/main" id="{5FC1A7EF-3EE1-466C-EDA6-1CDF14BDDCBD}"/>
                    </a:ext>
                  </a:extLst>
                </p:cNvPr>
                <p:cNvGrpSpPr/>
                <p:nvPr/>
              </p:nvGrpSpPr>
              <p:grpSpPr>
                <a:xfrm rot="5400000">
                  <a:off x="1560497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351" name="Freeform 76">
                    <a:extLst>
                      <a:ext uri="{FF2B5EF4-FFF2-40B4-BE49-F238E27FC236}">
                        <a16:creationId xmlns:a16="http://schemas.microsoft.com/office/drawing/2014/main" id="{FF728F87-E54E-3978-3C42-248227312903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343" name="Group 79">
                  <a:extLst>
                    <a:ext uri="{FF2B5EF4-FFF2-40B4-BE49-F238E27FC236}">
                      <a16:creationId xmlns:a16="http://schemas.microsoft.com/office/drawing/2014/main" id="{5F9883D9-B1F5-6338-F5E8-7A0461519817}"/>
                    </a:ext>
                  </a:extLst>
                </p:cNvPr>
                <p:cNvGrpSpPr/>
                <p:nvPr/>
              </p:nvGrpSpPr>
              <p:grpSpPr>
                <a:xfrm rot="5400000">
                  <a:off x="910206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350" name="Freeform 80">
                    <a:extLst>
                      <a:ext uri="{FF2B5EF4-FFF2-40B4-BE49-F238E27FC236}">
                        <a16:creationId xmlns:a16="http://schemas.microsoft.com/office/drawing/2014/main" id="{DAFA0237-20D9-672F-21C3-7341BE7AEEA1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344" name="Group 81">
                  <a:extLst>
                    <a:ext uri="{FF2B5EF4-FFF2-40B4-BE49-F238E27FC236}">
                      <a16:creationId xmlns:a16="http://schemas.microsoft.com/office/drawing/2014/main" id="{7D75B6E5-230F-1EEC-1D64-52CB4FE434B5}"/>
                    </a:ext>
                  </a:extLst>
                </p:cNvPr>
                <p:cNvGrpSpPr/>
                <p:nvPr/>
              </p:nvGrpSpPr>
              <p:grpSpPr>
                <a:xfrm rot="5400000">
                  <a:off x="687233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349" name="Freeform 82">
                    <a:extLst>
                      <a:ext uri="{FF2B5EF4-FFF2-40B4-BE49-F238E27FC236}">
                        <a16:creationId xmlns:a16="http://schemas.microsoft.com/office/drawing/2014/main" id="{97D66177-DCDD-4A3E-E327-3AD1FBD469F4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345" name="Group 83">
                  <a:extLst>
                    <a:ext uri="{FF2B5EF4-FFF2-40B4-BE49-F238E27FC236}">
                      <a16:creationId xmlns:a16="http://schemas.microsoft.com/office/drawing/2014/main" id="{0866C826-EF7A-B9F6-9E2C-C2497A3BEBE7}"/>
                    </a:ext>
                  </a:extLst>
                </p:cNvPr>
                <p:cNvGrpSpPr/>
                <p:nvPr/>
              </p:nvGrpSpPr>
              <p:grpSpPr>
                <a:xfrm rot="5400000">
                  <a:off x="522494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348" name="Freeform 84">
                    <a:extLst>
                      <a:ext uri="{FF2B5EF4-FFF2-40B4-BE49-F238E27FC236}">
                        <a16:creationId xmlns:a16="http://schemas.microsoft.com/office/drawing/2014/main" id="{9973C737-C735-3C99-9FD2-D04543A4BD36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346" name="Group 85">
                  <a:extLst>
                    <a:ext uri="{FF2B5EF4-FFF2-40B4-BE49-F238E27FC236}">
                      <a16:creationId xmlns:a16="http://schemas.microsoft.com/office/drawing/2014/main" id="{2DB9E46D-0493-4080-0F7D-831A03D0A63E}"/>
                    </a:ext>
                  </a:extLst>
                </p:cNvPr>
                <p:cNvGrpSpPr/>
                <p:nvPr/>
              </p:nvGrpSpPr>
              <p:grpSpPr>
                <a:xfrm rot="5400000">
                  <a:off x="299521" y="-83103"/>
                  <a:ext cx="88265" cy="552450"/>
                  <a:chOff x="0" y="0"/>
                  <a:chExt cx="176530" cy="1104900"/>
                </a:xfrm>
                <a:grpFill/>
              </p:grpSpPr>
              <p:sp>
                <p:nvSpPr>
                  <p:cNvPr id="347" name="Freeform 86">
                    <a:extLst>
                      <a:ext uri="{FF2B5EF4-FFF2-40B4-BE49-F238E27FC236}">
                        <a16:creationId xmlns:a16="http://schemas.microsoft.com/office/drawing/2014/main" id="{A61568DB-E796-DFD5-2CF4-3C219E32C323}"/>
                      </a:ext>
                    </a:extLst>
                  </p:cNvPr>
                  <p:cNvSpPr/>
                  <p:nvPr/>
                </p:nvSpPr>
                <p:spPr>
                  <a:xfrm>
                    <a:off x="17780" y="48260"/>
                    <a:ext cx="116840" cy="100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40" h="1005840">
                        <a:moveTo>
                          <a:pt x="106680" y="31750"/>
                        </a:moveTo>
                        <a:cubicBezTo>
                          <a:pt x="74930" y="387350"/>
                          <a:pt x="116840" y="902970"/>
                          <a:pt x="83820" y="980440"/>
                        </a:cubicBezTo>
                        <a:cubicBezTo>
                          <a:pt x="76200" y="996950"/>
                          <a:pt x="64770" y="1005840"/>
                          <a:pt x="57150" y="1005840"/>
                        </a:cubicBezTo>
                        <a:cubicBezTo>
                          <a:pt x="48260" y="1004570"/>
                          <a:pt x="31750" y="985520"/>
                          <a:pt x="33020" y="977900"/>
                        </a:cubicBezTo>
                        <a:cubicBezTo>
                          <a:pt x="34290" y="969010"/>
                          <a:pt x="53340" y="953770"/>
                          <a:pt x="62230" y="955040"/>
                        </a:cubicBezTo>
                        <a:cubicBezTo>
                          <a:pt x="71120" y="956310"/>
                          <a:pt x="83820" y="976630"/>
                          <a:pt x="82550" y="985520"/>
                        </a:cubicBezTo>
                        <a:cubicBezTo>
                          <a:pt x="81280" y="993140"/>
                          <a:pt x="67310" y="1005840"/>
                          <a:pt x="59690" y="1005840"/>
                        </a:cubicBezTo>
                        <a:cubicBezTo>
                          <a:pt x="50800" y="1005840"/>
                          <a:pt x="40640" y="996950"/>
                          <a:pt x="33020" y="980440"/>
                        </a:cubicBezTo>
                        <a:cubicBezTo>
                          <a:pt x="0" y="902970"/>
                          <a:pt x="24130" y="389890"/>
                          <a:pt x="34290" y="218440"/>
                        </a:cubicBezTo>
                        <a:cubicBezTo>
                          <a:pt x="40640" y="128270"/>
                          <a:pt x="39370" y="43180"/>
                          <a:pt x="59690" y="16510"/>
                        </a:cubicBezTo>
                        <a:cubicBezTo>
                          <a:pt x="67310" y="5080"/>
                          <a:pt x="82550" y="0"/>
                          <a:pt x="90170" y="2540"/>
                        </a:cubicBezTo>
                        <a:cubicBezTo>
                          <a:pt x="97790" y="5080"/>
                          <a:pt x="106680" y="31750"/>
                          <a:pt x="106680" y="31750"/>
                        </a:cubicBezTo>
                      </a:path>
                    </a:pathLst>
                  </a:custGeom>
                  <a:grpFill/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defTabSz="609630"/>
                    <a:endParaRPr lang="tr-TR"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320" name="Grup 319">
              <a:extLst>
                <a:ext uri="{FF2B5EF4-FFF2-40B4-BE49-F238E27FC236}">
                  <a16:creationId xmlns:a16="http://schemas.microsoft.com/office/drawing/2014/main" id="{19DC552D-B176-BE3B-C6E0-6AEBE91C3D99}"/>
                </a:ext>
              </a:extLst>
            </p:cNvPr>
            <p:cNvGrpSpPr/>
            <p:nvPr/>
          </p:nvGrpSpPr>
          <p:grpSpPr>
            <a:xfrm>
              <a:off x="2859693" y="1417655"/>
              <a:ext cx="1470693" cy="95581"/>
              <a:chOff x="530822" y="1252167"/>
              <a:chExt cx="1470693" cy="95581"/>
            </a:xfrm>
            <a:grpFill/>
          </p:grpSpPr>
          <p:grpSp>
            <p:nvGrpSpPr>
              <p:cNvPr id="326" name="Group 77">
                <a:extLst>
                  <a:ext uri="{FF2B5EF4-FFF2-40B4-BE49-F238E27FC236}">
                    <a16:creationId xmlns:a16="http://schemas.microsoft.com/office/drawing/2014/main" id="{37FE74A8-D299-C441-C0F2-008F2BFEDE9C}"/>
                  </a:ext>
                </a:extLst>
              </p:cNvPr>
              <p:cNvGrpSpPr/>
              <p:nvPr/>
            </p:nvGrpSpPr>
            <p:grpSpPr>
              <a:xfrm rot="5400000">
                <a:off x="1681157" y="1020075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335" name="Freeform 78">
                  <a:extLst>
                    <a:ext uri="{FF2B5EF4-FFF2-40B4-BE49-F238E27FC236}">
                      <a16:creationId xmlns:a16="http://schemas.microsoft.com/office/drawing/2014/main" id="{0F4AF6C9-5D7F-20E1-74BC-E10D3528E0BB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27" name="Group 79">
                <a:extLst>
                  <a:ext uri="{FF2B5EF4-FFF2-40B4-BE49-F238E27FC236}">
                    <a16:creationId xmlns:a16="http://schemas.microsoft.com/office/drawing/2014/main" id="{6676A9FC-F310-2EC2-A13D-954CF43FB2B9}"/>
                  </a:ext>
                </a:extLst>
              </p:cNvPr>
              <p:cNvGrpSpPr/>
              <p:nvPr/>
            </p:nvGrpSpPr>
            <p:grpSpPr>
              <a:xfrm rot="5400000">
                <a:off x="1348199" y="1027391"/>
                <a:ext cx="88265" cy="552450"/>
                <a:chOff x="0" y="0"/>
                <a:chExt cx="176530" cy="1104900"/>
              </a:xfrm>
              <a:grpFill/>
            </p:grpSpPr>
            <p:sp>
              <p:nvSpPr>
                <p:cNvPr id="334" name="Freeform 80">
                  <a:extLst>
                    <a:ext uri="{FF2B5EF4-FFF2-40B4-BE49-F238E27FC236}">
                      <a16:creationId xmlns:a16="http://schemas.microsoft.com/office/drawing/2014/main" id="{D060CC60-5645-FBF1-506E-7BD5BBA5DD57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28" name="Group 81">
                <a:extLst>
                  <a:ext uri="{FF2B5EF4-FFF2-40B4-BE49-F238E27FC236}">
                    <a16:creationId xmlns:a16="http://schemas.microsoft.com/office/drawing/2014/main" id="{BA7275AA-DE49-AB7F-645F-40E2826EC709}"/>
                  </a:ext>
                </a:extLst>
              </p:cNvPr>
              <p:cNvGrpSpPr/>
              <p:nvPr/>
            </p:nvGrpSpPr>
            <p:grpSpPr>
              <a:xfrm rot="5400000">
                <a:off x="1140784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333" name="Freeform 82">
                  <a:extLst>
                    <a:ext uri="{FF2B5EF4-FFF2-40B4-BE49-F238E27FC236}">
                      <a16:creationId xmlns:a16="http://schemas.microsoft.com/office/drawing/2014/main" id="{BD069664-3ADB-6662-E37D-BCC092B95CAF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29" name="Group 83">
                <a:extLst>
                  <a:ext uri="{FF2B5EF4-FFF2-40B4-BE49-F238E27FC236}">
                    <a16:creationId xmlns:a16="http://schemas.microsoft.com/office/drawing/2014/main" id="{9946467F-A79C-F957-E85B-2D670AB503F7}"/>
                  </a:ext>
                </a:extLst>
              </p:cNvPr>
              <p:cNvGrpSpPr/>
              <p:nvPr/>
            </p:nvGrpSpPr>
            <p:grpSpPr>
              <a:xfrm rot="5400000">
                <a:off x="976045" y="1033424"/>
                <a:ext cx="58420" cy="502920"/>
                <a:chOff x="-7619" y="48259"/>
                <a:chExt cx="116840" cy="1005840"/>
              </a:xfrm>
              <a:grpFill/>
            </p:grpSpPr>
            <p:sp>
              <p:nvSpPr>
                <p:cNvPr id="332" name="Freeform 84">
                  <a:extLst>
                    <a:ext uri="{FF2B5EF4-FFF2-40B4-BE49-F238E27FC236}">
                      <a16:creationId xmlns:a16="http://schemas.microsoft.com/office/drawing/2014/main" id="{7CF61CA9-6560-EDF1-4B9F-22B225555FF8}"/>
                    </a:ext>
                  </a:extLst>
                </p:cNvPr>
                <p:cNvSpPr/>
                <p:nvPr/>
              </p:nvSpPr>
              <p:spPr>
                <a:xfrm>
                  <a:off x="-7619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30" name="Group 85">
                <a:extLst>
                  <a:ext uri="{FF2B5EF4-FFF2-40B4-BE49-F238E27FC236}">
                    <a16:creationId xmlns:a16="http://schemas.microsoft.com/office/drawing/2014/main" id="{87B4D761-2FDB-34DC-1F14-6D1DEB41A256}"/>
                  </a:ext>
                </a:extLst>
              </p:cNvPr>
              <p:cNvGrpSpPr/>
              <p:nvPr/>
            </p:nvGrpSpPr>
            <p:grpSpPr>
              <a:xfrm rot="5400000">
                <a:off x="753072" y="1036598"/>
                <a:ext cx="58420" cy="502920"/>
                <a:chOff x="-1271" y="48259"/>
                <a:chExt cx="116840" cy="1005840"/>
              </a:xfrm>
              <a:grpFill/>
            </p:grpSpPr>
            <p:sp>
              <p:nvSpPr>
                <p:cNvPr id="331" name="Freeform 86">
                  <a:extLst>
                    <a:ext uri="{FF2B5EF4-FFF2-40B4-BE49-F238E27FC236}">
                      <a16:creationId xmlns:a16="http://schemas.microsoft.com/office/drawing/2014/main" id="{8371D7B0-6AB2-F500-261E-A58365940D35}"/>
                    </a:ext>
                  </a:extLst>
                </p:cNvPr>
                <p:cNvSpPr/>
                <p:nvPr/>
              </p:nvSpPr>
              <p:spPr>
                <a:xfrm>
                  <a:off x="-1271" y="48259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321" name="Grup 320">
              <a:extLst>
                <a:ext uri="{FF2B5EF4-FFF2-40B4-BE49-F238E27FC236}">
                  <a16:creationId xmlns:a16="http://schemas.microsoft.com/office/drawing/2014/main" id="{F9D80FE4-D8BE-CAE2-B0B5-BA81F5166D4A}"/>
                </a:ext>
              </a:extLst>
            </p:cNvPr>
            <p:cNvGrpSpPr/>
            <p:nvPr/>
          </p:nvGrpSpPr>
          <p:grpSpPr>
            <a:xfrm>
              <a:off x="314083" y="1077458"/>
              <a:ext cx="66070" cy="656648"/>
              <a:chOff x="4025961" y="996400"/>
              <a:chExt cx="66070" cy="656648"/>
            </a:xfrm>
            <a:grpFill/>
          </p:grpSpPr>
          <p:grpSp>
            <p:nvGrpSpPr>
              <p:cNvPr id="322" name="Group 65">
                <a:extLst>
                  <a:ext uri="{FF2B5EF4-FFF2-40B4-BE49-F238E27FC236}">
                    <a16:creationId xmlns:a16="http://schemas.microsoft.com/office/drawing/2014/main" id="{76D7ED7A-CD29-99A8-A6AC-01FF732D5B36}"/>
                  </a:ext>
                </a:extLst>
              </p:cNvPr>
              <p:cNvGrpSpPr/>
              <p:nvPr/>
            </p:nvGrpSpPr>
            <p:grpSpPr>
              <a:xfrm>
                <a:off x="4025961" y="1239515"/>
                <a:ext cx="66070" cy="413533"/>
                <a:chOff x="0" y="0"/>
                <a:chExt cx="176530" cy="1104900"/>
              </a:xfrm>
              <a:grpFill/>
            </p:grpSpPr>
            <p:sp>
              <p:nvSpPr>
                <p:cNvPr id="325" name="Freeform 66">
                  <a:extLst>
                    <a:ext uri="{FF2B5EF4-FFF2-40B4-BE49-F238E27FC236}">
                      <a16:creationId xmlns:a16="http://schemas.microsoft.com/office/drawing/2014/main" id="{805EDACC-DA0E-5D14-FA25-2AC5F2AC191B}"/>
                    </a:ext>
                  </a:extLst>
                </p:cNvPr>
                <p:cNvSpPr/>
                <p:nvPr/>
              </p:nvSpPr>
              <p:spPr>
                <a:xfrm>
                  <a:off x="17780" y="48260"/>
                  <a:ext cx="116840" cy="100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23" name="Group 65">
                <a:extLst>
                  <a:ext uri="{FF2B5EF4-FFF2-40B4-BE49-F238E27FC236}">
                    <a16:creationId xmlns:a16="http://schemas.microsoft.com/office/drawing/2014/main" id="{308B959A-A2F2-2644-59B8-272ED642CB4A}"/>
                  </a:ext>
                </a:extLst>
              </p:cNvPr>
              <p:cNvGrpSpPr/>
              <p:nvPr/>
            </p:nvGrpSpPr>
            <p:grpSpPr>
              <a:xfrm>
                <a:off x="4032616" y="996400"/>
                <a:ext cx="43730" cy="376458"/>
                <a:chOff x="17781" y="48259"/>
                <a:chExt cx="116841" cy="1005841"/>
              </a:xfrm>
              <a:grpFill/>
            </p:grpSpPr>
            <p:sp>
              <p:nvSpPr>
                <p:cNvPr id="324" name="Freeform 66">
                  <a:extLst>
                    <a:ext uri="{FF2B5EF4-FFF2-40B4-BE49-F238E27FC236}">
                      <a16:creationId xmlns:a16="http://schemas.microsoft.com/office/drawing/2014/main" id="{29609FEC-050B-2166-C000-4C4D92D4A482}"/>
                    </a:ext>
                  </a:extLst>
                </p:cNvPr>
                <p:cNvSpPr/>
                <p:nvPr/>
              </p:nvSpPr>
              <p:spPr>
                <a:xfrm>
                  <a:off x="17781" y="48259"/>
                  <a:ext cx="116841" cy="100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1005840">
                      <a:moveTo>
                        <a:pt x="106680" y="31750"/>
                      </a:moveTo>
                      <a:cubicBezTo>
                        <a:pt x="74930" y="387350"/>
                        <a:pt x="116840" y="902970"/>
                        <a:pt x="83820" y="980440"/>
                      </a:cubicBezTo>
                      <a:cubicBezTo>
                        <a:pt x="76200" y="996950"/>
                        <a:pt x="64770" y="1005840"/>
                        <a:pt x="57150" y="1005840"/>
                      </a:cubicBezTo>
                      <a:cubicBezTo>
                        <a:pt x="48260" y="1004570"/>
                        <a:pt x="31750" y="985520"/>
                        <a:pt x="33020" y="977900"/>
                      </a:cubicBezTo>
                      <a:cubicBezTo>
                        <a:pt x="34290" y="969010"/>
                        <a:pt x="53340" y="953770"/>
                        <a:pt x="62230" y="955040"/>
                      </a:cubicBezTo>
                      <a:cubicBezTo>
                        <a:pt x="71120" y="956310"/>
                        <a:pt x="83820" y="976630"/>
                        <a:pt x="82550" y="985520"/>
                      </a:cubicBezTo>
                      <a:cubicBezTo>
                        <a:pt x="81280" y="993140"/>
                        <a:pt x="67310" y="1005840"/>
                        <a:pt x="59690" y="1005840"/>
                      </a:cubicBezTo>
                      <a:cubicBezTo>
                        <a:pt x="50800" y="1005840"/>
                        <a:pt x="40640" y="996950"/>
                        <a:pt x="33020" y="980440"/>
                      </a:cubicBezTo>
                      <a:cubicBezTo>
                        <a:pt x="0" y="902970"/>
                        <a:pt x="24130" y="389890"/>
                        <a:pt x="34290" y="218440"/>
                      </a:cubicBezTo>
                      <a:cubicBezTo>
                        <a:pt x="40640" y="128270"/>
                        <a:pt x="39370" y="43180"/>
                        <a:pt x="59690" y="16510"/>
                      </a:cubicBezTo>
                      <a:cubicBezTo>
                        <a:pt x="67310" y="5080"/>
                        <a:pt x="82550" y="0"/>
                        <a:pt x="90170" y="2540"/>
                      </a:cubicBezTo>
                      <a:cubicBezTo>
                        <a:pt x="97790" y="5080"/>
                        <a:pt x="106680" y="31750"/>
                        <a:pt x="106680" y="31750"/>
                      </a:cubicBezTo>
                    </a:path>
                  </a:pathLst>
                </a:custGeom>
                <a:grpFill/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359" name="TextBox 88">
            <a:extLst>
              <a:ext uri="{FF2B5EF4-FFF2-40B4-BE49-F238E27FC236}">
                <a16:creationId xmlns:a16="http://schemas.microsoft.com/office/drawing/2014/main" id="{C952059C-ECC3-A4E9-E4DE-40C60F89CAF2}"/>
              </a:ext>
            </a:extLst>
          </p:cNvPr>
          <p:cNvSpPr txBox="1"/>
          <p:nvPr/>
        </p:nvSpPr>
        <p:spPr>
          <a:xfrm>
            <a:off x="470434" y="1086643"/>
            <a:ext cx="5435679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934"/>
              </a:lnSpc>
            </a:pPr>
            <a:r>
              <a:rPr lang="tr-TR" sz="2000" b="1" spc="600">
                <a:solidFill>
                  <a:srgbClr val="C00000"/>
                </a:solidFill>
                <a:latin typeface="Mistral" panose="03090702030407020403" pitchFamily="66" charset="0"/>
                <a:ea typeface="Montserrat Classic"/>
                <a:cs typeface="Montserrat Classic"/>
                <a:sym typeface="Montserrat Classic"/>
              </a:rPr>
              <a:t>FAALİYETLERİMİZ</a:t>
            </a:r>
            <a:endParaRPr lang="en-US" sz="2000" b="1" spc="600">
              <a:solidFill>
                <a:srgbClr val="C00000"/>
              </a:solidFill>
              <a:latin typeface="Mistral" panose="03090702030407020403" pitchFamily="66" charset="0"/>
              <a:ea typeface="Montserrat Classic"/>
              <a:cs typeface="Montserrat Classic"/>
              <a:sym typeface="Montserrat Classic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8B35862-BFCA-F7C5-3586-F326FDE43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4ADEB9E1-FA29-AD7A-C73C-6473021F90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5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  <p:bldP spid="23" grpId="0"/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E33AD-34D3-601E-79D7-AAD9F938E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00C4A38-18CE-211B-DFE0-0F9E9A3F7063}"/>
              </a:ext>
            </a:extLst>
          </p:cNvPr>
          <p:cNvSpPr/>
          <p:nvPr/>
        </p:nvSpPr>
        <p:spPr>
          <a:xfrm rot="-10800000">
            <a:off x="1540217" y="-1"/>
            <a:ext cx="2055566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50" y="0"/>
                </a:lnTo>
                <a:lnTo>
                  <a:pt x="3083350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9B62FE6-2169-9027-925C-8630C0D082A3}"/>
              </a:ext>
            </a:extLst>
          </p:cNvPr>
          <p:cNvSpPr>
            <a:spLocks noChangeAspect="1"/>
          </p:cNvSpPr>
          <p:nvPr/>
        </p:nvSpPr>
        <p:spPr>
          <a:xfrm>
            <a:off x="185983" y="272612"/>
            <a:ext cx="4077121" cy="1525289"/>
          </a:xfrm>
          <a:custGeom>
            <a:avLst/>
            <a:gdLst/>
            <a:ahLst/>
            <a:cxnLst/>
            <a:rect l="l" t="t" r="r" b="b"/>
            <a:pathLst>
              <a:path w="4233876" h="1583932">
                <a:moveTo>
                  <a:pt x="0" y="0"/>
                </a:moveTo>
                <a:lnTo>
                  <a:pt x="4233876" y="0"/>
                </a:lnTo>
                <a:lnTo>
                  <a:pt x="4233876" y="1583933"/>
                </a:lnTo>
                <a:lnTo>
                  <a:pt x="0" y="1583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476A54C-7B01-15B1-2B89-BA2034F7F3E0}"/>
              </a:ext>
            </a:extLst>
          </p:cNvPr>
          <p:cNvSpPr/>
          <p:nvPr/>
        </p:nvSpPr>
        <p:spPr>
          <a:xfrm rot="-10800000">
            <a:off x="11141782" y="0"/>
            <a:ext cx="1050218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5728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919F9E3-34F6-DEDF-A560-71CB0BC41C6D}"/>
              </a:ext>
            </a:extLst>
          </p:cNvPr>
          <p:cNvSpPr/>
          <p:nvPr/>
        </p:nvSpPr>
        <p:spPr>
          <a:xfrm rot="5400000">
            <a:off x="-42372" y="5780370"/>
            <a:ext cx="1120002" cy="1035258"/>
          </a:xfrm>
          <a:custGeom>
            <a:avLst/>
            <a:gdLst/>
            <a:ahLst/>
            <a:cxnLst/>
            <a:rect l="l" t="t" r="r" b="b"/>
            <a:pathLst>
              <a:path w="3083349" h="1552887">
                <a:moveTo>
                  <a:pt x="0" y="0"/>
                </a:moveTo>
                <a:lnTo>
                  <a:pt x="3083349" y="0"/>
                </a:lnTo>
                <a:lnTo>
                  <a:pt x="3083349" y="1552887"/>
                </a:lnTo>
                <a:lnTo>
                  <a:pt x="0" y="1552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83532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0A95052-7068-3E0C-DC22-3161ED05B0D2}"/>
              </a:ext>
            </a:extLst>
          </p:cNvPr>
          <p:cNvSpPr/>
          <p:nvPr/>
        </p:nvSpPr>
        <p:spPr>
          <a:xfrm rot="5400000">
            <a:off x="1721506" y="6075625"/>
            <a:ext cx="706677" cy="823459"/>
          </a:xfrm>
          <a:custGeom>
            <a:avLst/>
            <a:gdLst/>
            <a:ahLst/>
            <a:cxnLst/>
            <a:rect l="l" t="t" r="r" b="b"/>
            <a:pathLst>
              <a:path w="1060016" h="1235189">
                <a:moveTo>
                  <a:pt x="0" y="0"/>
                </a:moveTo>
                <a:lnTo>
                  <a:pt x="1060016" y="0"/>
                </a:lnTo>
                <a:lnTo>
                  <a:pt x="1060016" y="1235189"/>
                </a:lnTo>
                <a:lnTo>
                  <a:pt x="0" y="1235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70DA5E0-D192-0E0D-E681-933A47980EA4}"/>
              </a:ext>
            </a:extLst>
          </p:cNvPr>
          <p:cNvSpPr/>
          <p:nvPr/>
        </p:nvSpPr>
        <p:spPr>
          <a:xfrm rot="5400000">
            <a:off x="745646" y="6075625"/>
            <a:ext cx="706677" cy="823459"/>
          </a:xfrm>
          <a:custGeom>
            <a:avLst/>
            <a:gdLst/>
            <a:ahLst/>
            <a:cxnLst/>
            <a:rect l="l" t="t" r="r" b="b"/>
            <a:pathLst>
              <a:path w="1060016" h="1235189">
                <a:moveTo>
                  <a:pt x="0" y="0"/>
                </a:moveTo>
                <a:lnTo>
                  <a:pt x="1060017" y="0"/>
                </a:lnTo>
                <a:lnTo>
                  <a:pt x="1060017" y="1235188"/>
                </a:lnTo>
                <a:lnTo>
                  <a:pt x="0" y="1235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31650D3-1A88-BD00-7360-E714C4FF231F}"/>
              </a:ext>
            </a:extLst>
          </p:cNvPr>
          <p:cNvSpPr/>
          <p:nvPr/>
        </p:nvSpPr>
        <p:spPr>
          <a:xfrm rot="5400000">
            <a:off x="-221538" y="6075625"/>
            <a:ext cx="706677" cy="823459"/>
          </a:xfrm>
          <a:custGeom>
            <a:avLst/>
            <a:gdLst/>
            <a:ahLst/>
            <a:cxnLst/>
            <a:rect l="l" t="t" r="r" b="b"/>
            <a:pathLst>
              <a:path w="1060016" h="1235189">
                <a:moveTo>
                  <a:pt x="0" y="0"/>
                </a:moveTo>
                <a:lnTo>
                  <a:pt x="1060016" y="0"/>
                </a:lnTo>
                <a:lnTo>
                  <a:pt x="1060016" y="1235188"/>
                </a:lnTo>
                <a:lnTo>
                  <a:pt x="0" y="1235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FB90831-1063-656A-D20E-6168FEF1ABA9}"/>
              </a:ext>
            </a:extLst>
          </p:cNvPr>
          <p:cNvSpPr/>
          <p:nvPr/>
        </p:nvSpPr>
        <p:spPr>
          <a:xfrm rot="5400000">
            <a:off x="2694309" y="6075625"/>
            <a:ext cx="706677" cy="823459"/>
          </a:xfrm>
          <a:custGeom>
            <a:avLst/>
            <a:gdLst/>
            <a:ahLst/>
            <a:cxnLst/>
            <a:rect l="l" t="t" r="r" b="b"/>
            <a:pathLst>
              <a:path w="1060016" h="1235189">
                <a:moveTo>
                  <a:pt x="0" y="0"/>
                </a:moveTo>
                <a:lnTo>
                  <a:pt x="1060017" y="0"/>
                </a:lnTo>
                <a:lnTo>
                  <a:pt x="1060017" y="1235188"/>
                </a:lnTo>
                <a:lnTo>
                  <a:pt x="0" y="1235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67A8D286-91BA-7141-DBB1-192D72BE5ED3}"/>
              </a:ext>
            </a:extLst>
          </p:cNvPr>
          <p:cNvSpPr txBox="1"/>
          <p:nvPr/>
        </p:nvSpPr>
        <p:spPr>
          <a:xfrm>
            <a:off x="3276600" y="6459231"/>
            <a:ext cx="8915400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1533"/>
              </a:lnSpc>
            </a:pPr>
            <a:r>
              <a:rPr lang="tr-TR" sz="1533" i="1">
                <a:solidFill>
                  <a:schemeClr val="bg1">
                    <a:lumMod val="65000"/>
                  </a:schemeClr>
                </a:solidFill>
                <a:latin typeface="Apple Juice"/>
                <a:ea typeface="Apple Juice"/>
                <a:cs typeface="Apple Juice"/>
                <a:sym typeface="Apple Juice"/>
              </a:rPr>
              <a:t>Her türlü görüş ve sorularınız için </a:t>
            </a:r>
            <a:r>
              <a:rPr lang="tr-TR" sz="1533" i="1">
                <a:solidFill>
                  <a:srgbClr val="BE4B65"/>
                </a:solidFill>
                <a:latin typeface="Apple Juice"/>
                <a:ea typeface="Apple Juice"/>
                <a:cs typeface="Apple Juice"/>
                <a:sym typeface="Apple Juice"/>
              </a:rPr>
              <a:t>arge@yalova.edu.tr </a:t>
            </a:r>
            <a:r>
              <a:rPr lang="tr-TR" sz="1533" i="1">
                <a:solidFill>
                  <a:schemeClr val="bg1">
                    <a:lumMod val="65000"/>
                  </a:schemeClr>
                </a:solidFill>
                <a:latin typeface="Apple Juice"/>
                <a:ea typeface="Apple Juice"/>
                <a:cs typeface="Apple Juice"/>
                <a:sym typeface="Apple Juice"/>
              </a:rPr>
              <a:t>adresinden bize ulaşabilirsiniz...</a:t>
            </a:r>
            <a:endParaRPr lang="en-US" sz="1533" i="1">
              <a:solidFill>
                <a:schemeClr val="bg1">
                  <a:lumMod val="65000"/>
                </a:schemeClr>
              </a:solidFill>
              <a:latin typeface="Apple Juice"/>
              <a:ea typeface="Apple Juice"/>
              <a:cs typeface="Apple Juice"/>
              <a:sym typeface="Apple Juice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0222D297-D478-547B-5BF7-F97EEDC8D5E1}"/>
              </a:ext>
            </a:extLst>
          </p:cNvPr>
          <p:cNvSpPr/>
          <p:nvPr/>
        </p:nvSpPr>
        <p:spPr>
          <a:xfrm rot="5400000">
            <a:off x="7530860" y="6075625"/>
            <a:ext cx="706677" cy="823459"/>
          </a:xfrm>
          <a:custGeom>
            <a:avLst/>
            <a:gdLst/>
            <a:ahLst/>
            <a:cxnLst/>
            <a:rect l="l" t="t" r="r" b="b"/>
            <a:pathLst>
              <a:path w="1060016" h="1235189">
                <a:moveTo>
                  <a:pt x="0" y="0"/>
                </a:moveTo>
                <a:lnTo>
                  <a:pt x="1060016" y="0"/>
                </a:lnTo>
                <a:lnTo>
                  <a:pt x="1060016" y="1235189"/>
                </a:lnTo>
                <a:lnTo>
                  <a:pt x="0" y="1235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C531EA62-F8BF-C6D4-C900-9BB0DB7CF19C}"/>
              </a:ext>
            </a:extLst>
          </p:cNvPr>
          <p:cNvSpPr/>
          <p:nvPr/>
        </p:nvSpPr>
        <p:spPr>
          <a:xfrm rot="5400000">
            <a:off x="3757645" y="6075625"/>
            <a:ext cx="706677" cy="823459"/>
          </a:xfrm>
          <a:custGeom>
            <a:avLst/>
            <a:gdLst/>
            <a:ahLst/>
            <a:cxnLst/>
            <a:rect l="l" t="t" r="r" b="b"/>
            <a:pathLst>
              <a:path w="1060016" h="1235189">
                <a:moveTo>
                  <a:pt x="0" y="0"/>
                </a:moveTo>
                <a:lnTo>
                  <a:pt x="1060016" y="0"/>
                </a:lnTo>
                <a:lnTo>
                  <a:pt x="1060016" y="1235189"/>
                </a:lnTo>
                <a:lnTo>
                  <a:pt x="0" y="1235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2710727-7160-C59E-FF2B-7B9E0352A0B8}"/>
              </a:ext>
            </a:extLst>
          </p:cNvPr>
          <p:cNvSpPr/>
          <p:nvPr/>
        </p:nvSpPr>
        <p:spPr>
          <a:xfrm rot="5400000">
            <a:off x="4874230" y="6354053"/>
            <a:ext cx="706677" cy="823459"/>
          </a:xfrm>
          <a:custGeom>
            <a:avLst/>
            <a:gdLst/>
            <a:ahLst/>
            <a:cxnLst/>
            <a:rect l="l" t="t" r="r" b="b"/>
            <a:pathLst>
              <a:path w="1060016" h="1235189">
                <a:moveTo>
                  <a:pt x="0" y="0"/>
                </a:moveTo>
                <a:lnTo>
                  <a:pt x="1060016" y="0"/>
                </a:lnTo>
                <a:lnTo>
                  <a:pt x="1060016" y="1235189"/>
                </a:lnTo>
                <a:lnTo>
                  <a:pt x="0" y="1235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6FCF9DD4-F698-3649-CE03-367F0BDEDD04}"/>
              </a:ext>
            </a:extLst>
          </p:cNvPr>
          <p:cNvSpPr/>
          <p:nvPr/>
        </p:nvSpPr>
        <p:spPr>
          <a:xfrm rot="5400000">
            <a:off x="6555001" y="6354053"/>
            <a:ext cx="706677" cy="823459"/>
          </a:xfrm>
          <a:custGeom>
            <a:avLst/>
            <a:gdLst/>
            <a:ahLst/>
            <a:cxnLst/>
            <a:rect l="l" t="t" r="r" b="b"/>
            <a:pathLst>
              <a:path w="1060016" h="1235189">
                <a:moveTo>
                  <a:pt x="0" y="0"/>
                </a:moveTo>
                <a:lnTo>
                  <a:pt x="1060017" y="0"/>
                </a:lnTo>
                <a:lnTo>
                  <a:pt x="1060017" y="1235189"/>
                </a:lnTo>
                <a:lnTo>
                  <a:pt x="0" y="1235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7AA5E68-9B4A-F04B-D81F-81383BC8D054}"/>
              </a:ext>
            </a:extLst>
          </p:cNvPr>
          <p:cNvSpPr/>
          <p:nvPr/>
        </p:nvSpPr>
        <p:spPr>
          <a:xfrm rot="5400000">
            <a:off x="5938989" y="6354053"/>
            <a:ext cx="706677" cy="823459"/>
          </a:xfrm>
          <a:custGeom>
            <a:avLst/>
            <a:gdLst/>
            <a:ahLst/>
            <a:cxnLst/>
            <a:rect l="l" t="t" r="r" b="b"/>
            <a:pathLst>
              <a:path w="1060016" h="1235189">
                <a:moveTo>
                  <a:pt x="0" y="0"/>
                </a:moveTo>
                <a:lnTo>
                  <a:pt x="1060016" y="0"/>
                </a:lnTo>
                <a:lnTo>
                  <a:pt x="1060016" y="1235189"/>
                </a:lnTo>
                <a:lnTo>
                  <a:pt x="0" y="1235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Resim 31" descr="metin, yazı tipi, beyaz, çizgi içeren bir resim&#10;&#10;Açıklama otomatik olarak oluşturuldu">
            <a:extLst>
              <a:ext uri="{FF2B5EF4-FFF2-40B4-BE49-F238E27FC236}">
                <a16:creationId xmlns:a16="http://schemas.microsoft.com/office/drawing/2014/main" id="{CB29B808-D883-83CE-25BE-A828A5423EC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18" y="2505905"/>
            <a:ext cx="8571716" cy="1652912"/>
          </a:xfrm>
          <a:prstGeom prst="rect">
            <a:avLst/>
          </a:prstGeom>
        </p:spPr>
      </p:pic>
      <p:sp>
        <p:nvSpPr>
          <p:cNvPr id="77" name="TextBox 22">
            <a:extLst>
              <a:ext uri="{FF2B5EF4-FFF2-40B4-BE49-F238E27FC236}">
                <a16:creationId xmlns:a16="http://schemas.microsoft.com/office/drawing/2014/main" id="{E2DE2FFD-3D60-99DB-8C9B-1587FF3D7E32}"/>
              </a:ext>
            </a:extLst>
          </p:cNvPr>
          <p:cNvSpPr txBox="1"/>
          <p:nvPr/>
        </p:nvSpPr>
        <p:spPr>
          <a:xfrm>
            <a:off x="4146391" y="5386033"/>
            <a:ext cx="3426951" cy="26571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/>
            <a:r>
              <a:rPr lang="tr-TR" sz="1400" b="1">
                <a:solidFill>
                  <a:srgbClr val="BE4B65"/>
                </a:solidFill>
                <a:latin typeface="Aileron Bold"/>
                <a:ea typeface="Aileron Bold"/>
                <a:cs typeface="Aileron Bold"/>
                <a:sym typeface="Aileron Bold"/>
              </a:rPr>
              <a:t>Yalova Üniversitesi Ar-Ge Koordinatörü</a:t>
            </a:r>
            <a:endParaRPr lang="en-US" sz="1400" b="1">
              <a:solidFill>
                <a:srgbClr val="BE4B65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grpSp>
        <p:nvGrpSpPr>
          <p:cNvPr id="109" name="Grup 108">
            <a:extLst>
              <a:ext uri="{FF2B5EF4-FFF2-40B4-BE49-F238E27FC236}">
                <a16:creationId xmlns:a16="http://schemas.microsoft.com/office/drawing/2014/main" id="{02AB8AFB-7C40-133A-7A76-AA46DB58B718}"/>
              </a:ext>
            </a:extLst>
          </p:cNvPr>
          <p:cNvGrpSpPr/>
          <p:nvPr/>
        </p:nvGrpSpPr>
        <p:grpSpPr>
          <a:xfrm>
            <a:off x="3987076" y="4986485"/>
            <a:ext cx="3737875" cy="369332"/>
            <a:chOff x="7754854" y="5134586"/>
            <a:chExt cx="3737875" cy="369332"/>
          </a:xfrm>
        </p:grpSpPr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72CF5919-7501-D48A-E8FB-CC93190D2448}"/>
                </a:ext>
              </a:extLst>
            </p:cNvPr>
            <p:cNvSpPr/>
            <p:nvPr/>
          </p:nvSpPr>
          <p:spPr>
            <a:xfrm>
              <a:off x="7754854" y="5155930"/>
              <a:ext cx="3737875" cy="305737"/>
            </a:xfrm>
            <a:custGeom>
              <a:avLst/>
              <a:gdLst/>
              <a:ahLst/>
              <a:cxnLst/>
              <a:rect l="l" t="t" r="r" b="b"/>
              <a:pathLst>
                <a:path w="4504658" h="574670">
                  <a:moveTo>
                    <a:pt x="4301458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4301458" y="574670"/>
                  </a:lnTo>
                  <a:lnTo>
                    <a:pt x="4504658" y="287335"/>
                  </a:lnTo>
                  <a:lnTo>
                    <a:pt x="4301458" y="0"/>
                  </a:lnTo>
                  <a:close/>
                </a:path>
              </a:pathLst>
            </a:custGeom>
            <a:noFill/>
            <a:ln>
              <a:solidFill>
                <a:srgbClr val="CF2A50"/>
              </a:solidFill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Metin kutusu 95">
              <a:extLst>
                <a:ext uri="{FF2B5EF4-FFF2-40B4-BE49-F238E27FC236}">
                  <a16:creationId xmlns:a16="http://schemas.microsoft.com/office/drawing/2014/main" id="{280E5D3F-6D66-FB14-9018-308A2916582D}"/>
                </a:ext>
              </a:extLst>
            </p:cNvPr>
            <p:cNvSpPr txBox="1"/>
            <p:nvPr/>
          </p:nvSpPr>
          <p:spPr>
            <a:xfrm>
              <a:off x="8146285" y="5134586"/>
              <a:ext cx="28378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r-TR" sz="1800" b="1">
                  <a:solidFill>
                    <a:srgbClr val="BE4B6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Doç. Dr. Alper KAŞGÖZ</a:t>
              </a:r>
              <a:endParaRPr lang="en-US" sz="1800" b="1">
                <a:solidFill>
                  <a:srgbClr val="BE4B65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111" name="Grup 110">
            <a:extLst>
              <a:ext uri="{FF2B5EF4-FFF2-40B4-BE49-F238E27FC236}">
                <a16:creationId xmlns:a16="http://schemas.microsoft.com/office/drawing/2014/main" id="{F8D1009A-1CC2-E3FE-472D-24D7B710F7D2}"/>
              </a:ext>
            </a:extLst>
          </p:cNvPr>
          <p:cNvGrpSpPr/>
          <p:nvPr/>
        </p:nvGrpSpPr>
        <p:grpSpPr>
          <a:xfrm>
            <a:off x="3710576" y="5291342"/>
            <a:ext cx="4311466" cy="446656"/>
            <a:chOff x="3724865" y="5291342"/>
            <a:chExt cx="4311466" cy="446656"/>
          </a:xfrm>
        </p:grpSpPr>
        <p:sp>
          <p:nvSpPr>
            <p:cNvPr id="76" name="Freeform 21">
              <a:extLst>
                <a:ext uri="{FF2B5EF4-FFF2-40B4-BE49-F238E27FC236}">
                  <a16:creationId xmlns:a16="http://schemas.microsoft.com/office/drawing/2014/main" id="{5641EA85-C148-934F-AC3D-36D243FD23CF}"/>
                </a:ext>
              </a:extLst>
            </p:cNvPr>
            <p:cNvSpPr/>
            <p:nvPr/>
          </p:nvSpPr>
          <p:spPr>
            <a:xfrm>
              <a:off x="3905386" y="5366023"/>
              <a:ext cx="3970691" cy="305737"/>
            </a:xfrm>
            <a:custGeom>
              <a:avLst/>
              <a:gdLst/>
              <a:ahLst/>
              <a:cxnLst/>
              <a:rect l="l" t="t" r="r" b="b"/>
              <a:pathLst>
                <a:path w="4504658" h="574670">
                  <a:moveTo>
                    <a:pt x="4301458" y="0"/>
                  </a:moveTo>
                  <a:lnTo>
                    <a:pt x="203200" y="0"/>
                  </a:lnTo>
                  <a:lnTo>
                    <a:pt x="0" y="287335"/>
                  </a:lnTo>
                  <a:lnTo>
                    <a:pt x="203200" y="574670"/>
                  </a:lnTo>
                  <a:lnTo>
                    <a:pt x="4301458" y="574670"/>
                  </a:lnTo>
                  <a:lnTo>
                    <a:pt x="4504658" y="287335"/>
                  </a:lnTo>
                  <a:lnTo>
                    <a:pt x="4301458" y="0"/>
                  </a:lnTo>
                  <a:close/>
                </a:path>
              </a:pathLst>
            </a:custGeom>
            <a:noFill/>
            <a:ln>
              <a:solidFill>
                <a:srgbClr val="CF2A50"/>
              </a:solidFill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3" name="Grup 82">
              <a:extLst>
                <a:ext uri="{FF2B5EF4-FFF2-40B4-BE49-F238E27FC236}">
                  <a16:creationId xmlns:a16="http://schemas.microsoft.com/office/drawing/2014/main" id="{A509CA4C-81D3-9EAF-DE71-127F56E44A56}"/>
                </a:ext>
              </a:extLst>
            </p:cNvPr>
            <p:cNvGrpSpPr/>
            <p:nvPr/>
          </p:nvGrpSpPr>
          <p:grpSpPr>
            <a:xfrm>
              <a:off x="3724865" y="5304482"/>
              <a:ext cx="454579" cy="433516"/>
              <a:chOff x="9110628" y="5491794"/>
              <a:chExt cx="502920" cy="492408"/>
            </a:xfrm>
          </p:grpSpPr>
          <p:sp>
            <p:nvSpPr>
              <p:cNvPr id="78" name="TextBox 34">
                <a:extLst>
                  <a:ext uri="{FF2B5EF4-FFF2-40B4-BE49-F238E27FC236}">
                    <a16:creationId xmlns:a16="http://schemas.microsoft.com/office/drawing/2014/main" id="{5DFF70FF-2EB5-CC0D-60E6-8AA0EDCAF601}"/>
                  </a:ext>
                </a:extLst>
              </p:cNvPr>
              <p:cNvSpPr txBox="1"/>
              <p:nvPr/>
            </p:nvSpPr>
            <p:spPr>
              <a:xfrm>
                <a:off x="9254582" y="5558942"/>
                <a:ext cx="292282" cy="3150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30">
                <a:extLst>
                  <a:ext uri="{FF2B5EF4-FFF2-40B4-BE49-F238E27FC236}">
                    <a16:creationId xmlns:a16="http://schemas.microsoft.com/office/drawing/2014/main" id="{0A90F7BF-4525-CEB1-4EB1-ABFD10F6603E}"/>
                  </a:ext>
                </a:extLst>
              </p:cNvPr>
              <p:cNvSpPr/>
              <p:nvPr/>
            </p:nvSpPr>
            <p:spPr>
              <a:xfrm>
                <a:off x="9110628" y="5491794"/>
                <a:ext cx="502920" cy="49240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2A50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33">
                <a:extLst>
                  <a:ext uri="{FF2B5EF4-FFF2-40B4-BE49-F238E27FC236}">
                    <a16:creationId xmlns:a16="http://schemas.microsoft.com/office/drawing/2014/main" id="{3CDEF588-4C36-1A8D-8058-1C3A6A5081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49263" y="5528679"/>
                <a:ext cx="427431" cy="41849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TextBox 31">
                <a:extLst>
                  <a:ext uri="{FF2B5EF4-FFF2-40B4-BE49-F238E27FC236}">
                    <a16:creationId xmlns:a16="http://schemas.microsoft.com/office/drawing/2014/main" id="{5EE5D016-312F-1172-AB6D-467FC2DD3862}"/>
                  </a:ext>
                </a:extLst>
              </p:cNvPr>
              <p:cNvSpPr txBox="1"/>
              <p:nvPr/>
            </p:nvSpPr>
            <p:spPr>
              <a:xfrm>
                <a:off x="9157777" y="5497564"/>
                <a:ext cx="408623" cy="4404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92">
                <a:extLst>
                  <a:ext uri="{FF2B5EF4-FFF2-40B4-BE49-F238E27FC236}">
                    <a16:creationId xmlns:a16="http://schemas.microsoft.com/office/drawing/2014/main" id="{C08B807E-6DB7-8886-DF19-235819E15B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2037" y="5599009"/>
                <a:ext cx="280102" cy="280612"/>
              </a:xfrm>
              <a:custGeom>
                <a:avLst/>
                <a:gdLst/>
                <a:ahLst/>
                <a:cxnLst/>
                <a:rect l="l" t="t" r="r" b="b"/>
                <a:pathLst>
                  <a:path w="947501" h="949227">
                    <a:moveTo>
                      <a:pt x="0" y="0"/>
                    </a:moveTo>
                    <a:lnTo>
                      <a:pt x="947501" y="0"/>
                    </a:lnTo>
                    <a:lnTo>
                      <a:pt x="947501" y="949227"/>
                    </a:lnTo>
                    <a:lnTo>
                      <a:pt x="0" y="9492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alphaModFix amt="61000"/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3" name="Grup 102">
              <a:extLst>
                <a:ext uri="{FF2B5EF4-FFF2-40B4-BE49-F238E27FC236}">
                  <a16:creationId xmlns:a16="http://schemas.microsoft.com/office/drawing/2014/main" id="{D5EB69BD-76D6-4146-B1AD-5D7298836E8C}"/>
                </a:ext>
              </a:extLst>
            </p:cNvPr>
            <p:cNvGrpSpPr/>
            <p:nvPr/>
          </p:nvGrpSpPr>
          <p:grpSpPr>
            <a:xfrm>
              <a:off x="7581752" y="5291342"/>
              <a:ext cx="454579" cy="433516"/>
              <a:chOff x="9110628" y="5491794"/>
              <a:chExt cx="502920" cy="492408"/>
            </a:xfrm>
          </p:grpSpPr>
          <p:sp>
            <p:nvSpPr>
              <p:cNvPr id="104" name="TextBox 34">
                <a:extLst>
                  <a:ext uri="{FF2B5EF4-FFF2-40B4-BE49-F238E27FC236}">
                    <a16:creationId xmlns:a16="http://schemas.microsoft.com/office/drawing/2014/main" id="{258FF6BF-AAEA-9839-ED1F-08EAEC08AC22}"/>
                  </a:ext>
                </a:extLst>
              </p:cNvPr>
              <p:cNvSpPr txBox="1"/>
              <p:nvPr/>
            </p:nvSpPr>
            <p:spPr>
              <a:xfrm>
                <a:off x="9254582" y="5558942"/>
                <a:ext cx="292282" cy="3150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30">
                <a:extLst>
                  <a:ext uri="{FF2B5EF4-FFF2-40B4-BE49-F238E27FC236}">
                    <a16:creationId xmlns:a16="http://schemas.microsoft.com/office/drawing/2014/main" id="{17EBCE4A-10E4-E1B8-CF79-ED669FBA0DA6}"/>
                  </a:ext>
                </a:extLst>
              </p:cNvPr>
              <p:cNvSpPr/>
              <p:nvPr/>
            </p:nvSpPr>
            <p:spPr>
              <a:xfrm>
                <a:off x="9110628" y="5491794"/>
                <a:ext cx="502920" cy="49240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2A50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33">
                <a:extLst>
                  <a:ext uri="{FF2B5EF4-FFF2-40B4-BE49-F238E27FC236}">
                    <a16:creationId xmlns:a16="http://schemas.microsoft.com/office/drawing/2014/main" id="{8E308DA8-7018-829B-1B4F-ACD5420A1A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49263" y="5528679"/>
                <a:ext cx="427431" cy="41849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TextBox 31">
                <a:extLst>
                  <a:ext uri="{FF2B5EF4-FFF2-40B4-BE49-F238E27FC236}">
                    <a16:creationId xmlns:a16="http://schemas.microsoft.com/office/drawing/2014/main" id="{F88EBB3D-F5E5-E598-2F1B-802D6F7244FC}"/>
                  </a:ext>
                </a:extLst>
              </p:cNvPr>
              <p:cNvSpPr txBox="1"/>
              <p:nvPr/>
            </p:nvSpPr>
            <p:spPr>
              <a:xfrm>
                <a:off x="9157777" y="5497564"/>
                <a:ext cx="408623" cy="4404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92">
                <a:extLst>
                  <a:ext uri="{FF2B5EF4-FFF2-40B4-BE49-F238E27FC236}">
                    <a16:creationId xmlns:a16="http://schemas.microsoft.com/office/drawing/2014/main" id="{5BD0220A-2559-A1A2-954C-0B57123AF5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22037" y="5599009"/>
                <a:ext cx="280102" cy="280612"/>
              </a:xfrm>
              <a:custGeom>
                <a:avLst/>
                <a:gdLst/>
                <a:ahLst/>
                <a:cxnLst/>
                <a:rect l="l" t="t" r="r" b="b"/>
                <a:pathLst>
                  <a:path w="947501" h="949227">
                    <a:moveTo>
                      <a:pt x="0" y="0"/>
                    </a:moveTo>
                    <a:lnTo>
                      <a:pt x="947501" y="0"/>
                    </a:lnTo>
                    <a:lnTo>
                      <a:pt x="947501" y="949227"/>
                    </a:lnTo>
                    <a:lnTo>
                      <a:pt x="0" y="9492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alphaModFix amt="61000"/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" name="TextBox 21">
            <a:extLst>
              <a:ext uri="{FF2B5EF4-FFF2-40B4-BE49-F238E27FC236}">
                <a16:creationId xmlns:a16="http://schemas.microsoft.com/office/drawing/2014/main" id="{9E93B3E1-5E4F-D897-1283-01DAA99DD7D4}"/>
              </a:ext>
            </a:extLst>
          </p:cNvPr>
          <p:cNvSpPr txBox="1"/>
          <p:nvPr/>
        </p:nvSpPr>
        <p:spPr>
          <a:xfrm>
            <a:off x="3152380" y="6183148"/>
            <a:ext cx="8915400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1533"/>
              </a:lnSpc>
            </a:pPr>
            <a:r>
              <a:rPr lang="tr-TR" sz="1533" i="1">
                <a:solidFill>
                  <a:schemeClr val="bg1">
                    <a:lumMod val="65000"/>
                  </a:schemeClr>
                </a:solidFill>
                <a:latin typeface="Apple Juice"/>
                <a:ea typeface="Apple Juice"/>
                <a:cs typeface="Apple Juice"/>
                <a:sym typeface="Apple Juice"/>
              </a:rPr>
              <a:t>Dinlediğiniz için teşekkür ederiz…</a:t>
            </a:r>
            <a:endParaRPr lang="en-US" sz="1533" i="1">
              <a:solidFill>
                <a:schemeClr val="bg1">
                  <a:lumMod val="65000"/>
                </a:schemeClr>
              </a:solidFill>
              <a:latin typeface="Apple Juice"/>
              <a:ea typeface="Apple Juice"/>
              <a:cs typeface="Apple Juice"/>
              <a:sym typeface="Apple Juice"/>
            </a:endParaRPr>
          </a:p>
        </p:txBody>
      </p:sp>
    </p:spTree>
    <p:extLst>
      <p:ext uri="{BB962C8B-B14F-4D97-AF65-F5344CB8AC3E}">
        <p14:creationId xmlns:p14="http://schemas.microsoft.com/office/powerpoint/2010/main" val="51617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3EEC-3755-E62B-B7C9-6B8D8ECC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>
            <a:extLst>
              <a:ext uri="{FF2B5EF4-FFF2-40B4-BE49-F238E27FC236}">
                <a16:creationId xmlns:a16="http://schemas.microsoft.com/office/drawing/2014/main" id="{0A218B0E-1E4C-7665-08C4-CC7B4264076C}"/>
              </a:ext>
            </a:extLst>
          </p:cNvPr>
          <p:cNvSpPr txBox="1">
            <a:spLocks/>
          </p:cNvSpPr>
          <p:nvPr/>
        </p:nvSpPr>
        <p:spPr bwMode="gray">
          <a:xfrm>
            <a:off x="1566104" y="3066152"/>
            <a:ext cx="9438288" cy="1741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endParaRPr lang="tr-TR" sz="8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BB8A3710-A6E5-F3E7-03DE-FFAFB9F8386E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46CF3B19-85C3-925E-D344-BCFC3A686D05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FEC43B3-B8EE-DD69-C2E7-136B1F1D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CED91216-34DA-DAF1-F447-0E3AB79AF981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033EAE1-AC1A-910E-737C-0BA9C45D6D2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428EC27B-DB7C-14F6-FF52-5EA1CF1654B9}"/>
              </a:ext>
            </a:extLst>
          </p:cNvPr>
          <p:cNvSpPr txBox="1">
            <a:spLocks/>
          </p:cNvSpPr>
          <p:nvPr/>
        </p:nvSpPr>
        <p:spPr bwMode="gray">
          <a:xfrm>
            <a:off x="1681656" y="5225915"/>
            <a:ext cx="9438288" cy="1338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b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Ar-</a:t>
            </a:r>
            <a:r>
              <a:rPr lang="tr-TR" sz="2400" err="1">
                <a:solidFill>
                  <a:schemeClr val="tx1"/>
                </a:solidFill>
                <a:latin typeface="Times New Roman"/>
                <a:cs typeface="Times New Roman"/>
              </a:rPr>
              <a:t>Ge</a:t>
            </a: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 Koordinatörlüğü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  <a:hlinkClick r:id="rId4"/>
              </a:rPr>
              <a:t>kalite@yalova.edu.tr</a:t>
            </a: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b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Aralık/2024</a:t>
            </a:r>
            <a:endParaRPr lang="tr-TR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091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B8ACC1-A682-4C2A-981B-FC8C81F8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5124894"/>
            <a:ext cx="8825658" cy="1104862"/>
          </a:xfrm>
        </p:spPr>
        <p:txBody>
          <a:bodyPr anchor="ctr">
            <a:normAutofit/>
          </a:bodyPr>
          <a:lstStyle/>
          <a:p>
            <a:pPr algn="ctr"/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Aralık 2024</a:t>
            </a:r>
            <a:b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Yalova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BC4CD07F-4645-41EE-9C45-E0A43C70ABCB}"/>
              </a:ext>
            </a:extLst>
          </p:cNvPr>
          <p:cNvSpPr txBox="1">
            <a:spLocks/>
          </p:cNvSpPr>
          <p:nvPr/>
        </p:nvSpPr>
        <p:spPr bwMode="gray">
          <a:xfrm>
            <a:off x="67229" y="3439719"/>
            <a:ext cx="12054966" cy="17670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tr-TR" sz="40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SÜRDÜRÜLEBİLİRLİK KOORDİNATÖRLÜĞÜ</a:t>
            </a:r>
            <a:endParaRPr lang="tr-TR" sz="4000" b="1" i="0" u="none" strike="noStrike" kern="1200" cap="none" spc="0" baseline="0" noProof="0">
              <a:solidFill>
                <a:srgbClr val="A90A2E"/>
              </a:solidFill>
              <a:latin typeface="Times New Roman"/>
              <a:cs typeface="Times New Roman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04/2024 </a:t>
            </a:r>
            <a:r>
              <a:rPr lang="tr-T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Akreditasyon Çalışmaları Toplantısı</a:t>
            </a:r>
            <a:endParaRPr lang="tr-TR" sz="4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6D00DA02-7917-8E1A-D051-E37C3ECE8DCB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E02646CA-F3D7-A91C-29D9-E813E6E90DB4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91CFC9-3B14-7882-344E-35EBC617F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AC93F825-0646-927F-39A1-594F7D1A5167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2082D0D5-E1EC-212C-9152-4286C4828AE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2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C349A651-3F75-46D1-80B0-A819329C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SÜRDÜRÜLEBİLİRLİK KOORDİNATÖRLÜĞÜ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5B832E6-F166-EE6A-C265-E1EF0E74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C4CCB6-DD52-31CF-7BBB-DD50F5D20E1E}"/>
              </a:ext>
            </a:extLst>
          </p:cNvPr>
          <p:cNvGrpSpPr/>
          <p:nvPr/>
        </p:nvGrpSpPr>
        <p:grpSpPr>
          <a:xfrm>
            <a:off x="1960059" y="1562453"/>
            <a:ext cx="8271879" cy="3733093"/>
            <a:chOff x="2476713" y="1555079"/>
            <a:chExt cx="8271879" cy="373309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106440-E758-7742-FB62-F0AF38C5D2D8}"/>
                </a:ext>
              </a:extLst>
            </p:cNvPr>
            <p:cNvSpPr txBox="1"/>
            <p:nvPr/>
          </p:nvSpPr>
          <p:spPr>
            <a:xfrm>
              <a:off x="2476713" y="3533846"/>
              <a:ext cx="285995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b="1"/>
                <a:t>Doç. Dr. Ozan Toprakçı</a:t>
              </a:r>
            </a:p>
            <a:p>
              <a:pPr algn="ctr"/>
              <a:r>
                <a:rPr lang="tr-TR"/>
                <a:t>Koordinatör</a:t>
              </a:r>
            </a:p>
            <a:p>
              <a:pPr algn="ctr"/>
              <a:r>
                <a:rPr lang="tr-TR"/>
                <a:t>Mühendislik Fakültesi  </a:t>
              </a:r>
            </a:p>
            <a:p>
              <a:pPr algn="ctr"/>
              <a:r>
                <a:rPr lang="tr-TR"/>
                <a:t>0226 815 6415</a:t>
              </a:r>
            </a:p>
            <a:p>
              <a:pPr algn="ctr"/>
              <a:r>
                <a:rPr lang="tr-TR"/>
                <a:t>ozan.toprakci@yalova.edu.tr</a:t>
              </a:r>
            </a:p>
            <a:p>
              <a:pPr algn="ctr"/>
              <a:endParaRPr lang="tr-TR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D803EA-1F5E-97D5-EDCA-05688F5DBBC7}"/>
                </a:ext>
              </a:extLst>
            </p:cNvPr>
            <p:cNvSpPr txBox="1"/>
            <p:nvPr/>
          </p:nvSpPr>
          <p:spPr>
            <a:xfrm>
              <a:off x="6681020" y="3537911"/>
              <a:ext cx="406757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b="1"/>
                <a:t>Doç. Dr. H. Aylin KARAHAN TOPRAKÇI</a:t>
              </a:r>
            </a:p>
            <a:p>
              <a:pPr algn="ctr"/>
              <a:r>
                <a:rPr lang="tr-TR"/>
                <a:t>Koordinatör Yardımcısı</a:t>
              </a:r>
            </a:p>
            <a:p>
              <a:pPr algn="ctr"/>
              <a:r>
                <a:rPr lang="tr-TR"/>
                <a:t>Mühendislik Fakültesi </a:t>
              </a:r>
            </a:p>
            <a:p>
              <a:pPr algn="ctr"/>
              <a:r>
                <a:rPr lang="tr-TR"/>
                <a:t>0226 815 6380</a:t>
              </a:r>
            </a:p>
            <a:p>
              <a:pPr algn="ctr"/>
              <a:r>
                <a:rPr lang="tr-TR"/>
                <a:t>aylin.toprakci@yalova.edu.tr</a:t>
              </a:r>
            </a:p>
          </p:txBody>
        </p:sp>
        <p:pic>
          <p:nvPicPr>
            <p:cNvPr id="11" name="Resim 5" descr="insan yüzü, alın, kişi, şahıs, göz aksesuarı içeren bir resim&#10;&#10;Açıklama otomatik olarak oluşturuldu">
              <a:extLst>
                <a:ext uri="{FF2B5EF4-FFF2-40B4-BE49-F238E27FC236}">
                  <a16:creationId xmlns:a16="http://schemas.microsoft.com/office/drawing/2014/main" id="{2A63DE9F-0499-B923-46DC-AFEAD3B78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" b="1"/>
            <a:stretch/>
          </p:blipFill>
          <p:spPr>
            <a:xfrm>
              <a:off x="2970255" y="1555080"/>
              <a:ext cx="1872866" cy="17576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3" name="Resim 7" descr="insan yüzü, gülümsemek, gülüş, kişi, şahıs, portre içeren bir resim&#10;&#10;Açıklama otomatik olarak oluşturuldu">
              <a:extLst>
                <a:ext uri="{FF2B5EF4-FFF2-40B4-BE49-F238E27FC236}">
                  <a16:creationId xmlns:a16="http://schemas.microsoft.com/office/drawing/2014/main" id="{258DE004-8B51-0FDE-FEFE-F1D7B5710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422" y="1555079"/>
              <a:ext cx="1812767" cy="17576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8" name="Resim 7">
            <a:extLst>
              <a:ext uri="{FF2B5EF4-FFF2-40B4-BE49-F238E27FC236}">
                <a16:creationId xmlns:a16="http://schemas.microsoft.com/office/drawing/2014/main" id="{04124DEE-7098-6294-A1F4-A2FB10516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B6BE5289-C788-E377-D35A-1CD7B4EE2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949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F33C5-2307-AF28-79C5-0AC344B3B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BEC1D23-25E7-A05A-3E1A-820F9CDB4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with their heads in circles&#10;&#10;Description automatically generated">
            <a:extLst>
              <a:ext uri="{FF2B5EF4-FFF2-40B4-BE49-F238E27FC236}">
                <a16:creationId xmlns:a16="http://schemas.microsoft.com/office/drawing/2014/main" id="{41426770-4AB8-F3BC-BB78-955A31394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t="11399" r="12255" b="4599"/>
          <a:stretch/>
        </p:blipFill>
        <p:spPr>
          <a:xfrm>
            <a:off x="2374105" y="1000805"/>
            <a:ext cx="7443788" cy="5745902"/>
          </a:xfrm>
          <a:prstGeom prst="rect">
            <a:avLst/>
          </a:prstGeom>
        </p:spPr>
      </p:pic>
      <p:sp>
        <p:nvSpPr>
          <p:cNvPr id="6" name="Unvan 3">
            <a:extLst>
              <a:ext uri="{FF2B5EF4-FFF2-40B4-BE49-F238E27FC236}">
                <a16:creationId xmlns:a16="http://schemas.microsoft.com/office/drawing/2014/main" id="{0900A1DA-A607-5E3A-8A18-D36E18B9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96" y="348534"/>
            <a:ext cx="11896044" cy="929898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SÜRDÜRÜLEBİLİRLİK KOORDİNATÖRLÜĞÜ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8E87C53-6743-0133-AA1D-A064814E5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6F8BB809-BA5F-F881-BB0F-010AC2FE73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06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BF11CA-C90C-DB7F-252C-F2B12545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7"/>
            <a:ext cx="10515600" cy="909493"/>
          </a:xfrm>
        </p:spPr>
        <p:txBody>
          <a:bodyPr>
            <a:normAutofit/>
          </a:bodyPr>
          <a:lstStyle/>
          <a:p>
            <a:pPr algn="ctr"/>
            <a:r>
              <a:rPr lang="tr-TR" sz="4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TOPLUMSAL KATKI </a:t>
            </a:r>
            <a:r>
              <a:rPr lang="tr-TR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(100/1000 Puan)</a:t>
            </a:r>
          </a:p>
        </p:txBody>
      </p:sp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160B233F-57A3-96A9-3CBE-6FD836EF293F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79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28725A22-CB35-7379-452E-FC2EAEEC7A92}"/>
              </a:ext>
            </a:extLst>
          </p:cNvPr>
          <p:cNvGraphicFramePr>
            <a:graphicFrameLocks noGrp="1"/>
          </p:cNvGraphicFramePr>
          <p:nvPr/>
        </p:nvGraphicFramePr>
        <p:xfrm>
          <a:off x="255181" y="909678"/>
          <a:ext cx="11770242" cy="2457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2948">
                  <a:extLst>
                    <a:ext uri="{9D8B030D-6E8A-4147-A177-3AD203B41FA5}">
                      <a16:colId xmlns:a16="http://schemas.microsoft.com/office/drawing/2014/main" val="814017643"/>
                    </a:ext>
                  </a:extLst>
                </a:gridCol>
                <a:gridCol w="6347294">
                  <a:extLst>
                    <a:ext uri="{9D8B030D-6E8A-4147-A177-3AD203B41FA5}">
                      <a16:colId xmlns:a16="http://schemas.microsoft.com/office/drawing/2014/main" val="1983000303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u="none" strike="noStrike">
                          <a:effectLst/>
                        </a:rPr>
                        <a:t>D.1. Toplumsal Katkı Süreçlerinin Yönetimi ve Toplumsal Katkı Kaynakları </a:t>
                      </a:r>
                      <a:r>
                        <a:rPr lang="tr-TR" sz="24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(40 Puan)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r-TR" sz="2000" u="none" strike="noStrike">
                        <a:effectLst/>
                      </a:endParaRPr>
                    </a:p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D.1.1. Toplumsal katkı süreçlerinin yönetimi </a:t>
                      </a:r>
                    </a:p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D.1.2. Kaynaklar </a:t>
                      </a:r>
                    </a:p>
                    <a:p>
                      <a:pPr algn="l" fontAlgn="b"/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286172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u="none" strike="noStrike">
                          <a:effectLst/>
                        </a:rPr>
                        <a:t>D.2. Toplumsal Katkı Performansı </a:t>
                      </a:r>
                      <a:r>
                        <a:rPr lang="tr-TR" sz="24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(60 Puan)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tr-TR" sz="2000" u="none" strike="noStrike">
                        <a:effectLst/>
                      </a:endParaRPr>
                    </a:p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D.2.1.Toplumsal katkı performansının izlenmesi ve değerlendirilmesi</a:t>
                      </a:r>
                    </a:p>
                    <a:p>
                      <a:pPr algn="l" fontAlgn="b"/>
                      <a:r>
                        <a:rPr lang="tr-TR" sz="2000" u="none" strike="noStrike">
                          <a:effectLst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7289712"/>
                  </a:ext>
                </a:extLst>
              </a:tr>
            </a:tbl>
          </a:graphicData>
        </a:graphic>
      </p:graphicFrame>
      <p:pic>
        <p:nvPicPr>
          <p:cNvPr id="8" name="Resim 7">
            <a:extLst>
              <a:ext uri="{FF2B5EF4-FFF2-40B4-BE49-F238E27FC236}">
                <a16:creationId xmlns:a16="http://schemas.microsoft.com/office/drawing/2014/main" id="{D2186B38-CF04-4E83-D5DF-03F94D3BE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B2268175-5500-F6A4-6DD2-BD481B3C30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7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ircle: Hollow 40">
            <a:extLst>
              <a:ext uri="{FF2B5EF4-FFF2-40B4-BE49-F238E27FC236}">
                <a16:creationId xmlns:a16="http://schemas.microsoft.com/office/drawing/2014/main" id="{10D84DFE-F17C-4DB4-98EE-1AF71CDAB256}"/>
              </a:ext>
            </a:extLst>
          </p:cNvPr>
          <p:cNvSpPr/>
          <p:nvPr/>
        </p:nvSpPr>
        <p:spPr>
          <a:xfrm>
            <a:off x="4435850" y="1934089"/>
            <a:ext cx="2890382" cy="2890382"/>
          </a:xfrm>
          <a:prstGeom prst="donut">
            <a:avLst>
              <a:gd name="adj" fmla="val 1005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508"/>
            <a:endParaRPr lang="en-US" sz="9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93141D-0981-424D-AFAE-CF796DDCA694}"/>
              </a:ext>
            </a:extLst>
          </p:cNvPr>
          <p:cNvGrpSpPr/>
          <p:nvPr/>
        </p:nvGrpSpPr>
        <p:grpSpPr>
          <a:xfrm>
            <a:off x="2918159" y="1154905"/>
            <a:ext cx="2658245" cy="2329756"/>
            <a:chOff x="2037607" y="4959477"/>
            <a:chExt cx="3909242" cy="4660726"/>
          </a:xfrm>
          <a:solidFill>
            <a:schemeClr val="bg1">
              <a:lumMod val="85000"/>
            </a:schemeClr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CD1AD92-BA40-4B3E-8E8A-1D8D53C60C75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C07E68B-ECAF-40F4-B818-B38E600496C6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2B3CFA4-2334-48F8-8A48-94A96FDA51B7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1181100">
                <a:schemeClr val="accent1">
                  <a:lumMod val="75000"/>
                  <a:alpha val="5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900">
                <a:solidFill>
                  <a:srgbClr val="28569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C04007-DE57-41C6-A846-4F48DB884653}"/>
                </a:ext>
              </a:extLst>
            </p:cNvPr>
            <p:cNvSpPr txBox="1"/>
            <p:nvPr/>
          </p:nvSpPr>
          <p:spPr>
            <a:xfrm>
              <a:off x="2037607" y="6330018"/>
              <a:ext cx="3818221" cy="153928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tr-TR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Liderlik, Yönetişim </a:t>
              </a:r>
            </a:p>
            <a:p>
              <a:pPr algn="ctr"/>
              <a:r>
                <a:rPr lang="tr-TR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 Kalite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F96A4E-C571-4096-8B92-FC3C548F4E45}"/>
              </a:ext>
            </a:extLst>
          </p:cNvPr>
          <p:cNvGrpSpPr/>
          <p:nvPr/>
        </p:nvGrpSpPr>
        <p:grpSpPr>
          <a:xfrm>
            <a:off x="6247510" y="1154905"/>
            <a:ext cx="2841078" cy="2422931"/>
            <a:chOff x="2149803" y="4959477"/>
            <a:chExt cx="3797046" cy="4660726"/>
          </a:xfrm>
          <a:solidFill>
            <a:schemeClr val="bg1">
              <a:lumMod val="85000"/>
            </a:schemeClr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8D6CC3B-6EE6-40BD-8085-87549F4F129A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033D165-BEAB-4CB3-AC72-67621E7BB9D2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D66D12-18AB-4650-A8E9-AD172B843E2A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1181100">
                <a:schemeClr val="accent1">
                  <a:lumMod val="7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68C1C0-2FDD-4A12-8478-BE4B8E7A6C98}"/>
                </a:ext>
              </a:extLst>
            </p:cNvPr>
            <p:cNvSpPr txBox="1"/>
            <p:nvPr/>
          </p:nvSpPr>
          <p:spPr>
            <a:xfrm>
              <a:off x="3034760" y="6022714"/>
              <a:ext cx="2027123" cy="15984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28508"/>
              <a:r>
                <a:rPr lang="tr-TR" sz="24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Eğitim ve </a:t>
              </a:r>
            </a:p>
            <a:p>
              <a:pPr algn="ctr" defTabSz="228508"/>
              <a:r>
                <a:rPr lang="tr-TR" sz="24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Öğretim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3BC8645-A997-4862-82FE-F899DC065058}"/>
              </a:ext>
            </a:extLst>
          </p:cNvPr>
          <p:cNvSpPr txBox="1"/>
          <p:nvPr/>
        </p:nvSpPr>
        <p:spPr>
          <a:xfrm>
            <a:off x="701965" y="286980"/>
            <a:ext cx="10825017" cy="553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228508"/>
            <a:r>
              <a:rPr lang="tr-TR" sz="295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YÖKAK </a:t>
            </a:r>
            <a:r>
              <a:rPr lang="en-US" sz="2950" b="1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Ölçütleri</a:t>
            </a:r>
            <a:r>
              <a:rPr lang="en-US" sz="295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2950" b="1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1DC38C-E9B7-4582-8B3B-84908F1B6F47}"/>
              </a:ext>
            </a:extLst>
          </p:cNvPr>
          <p:cNvSpPr txBox="1"/>
          <p:nvPr/>
        </p:nvSpPr>
        <p:spPr>
          <a:xfrm>
            <a:off x="429658" y="3774851"/>
            <a:ext cx="2510499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Toplumsal Katkı Süreçlerinin Yönetimi ve Toplumsal Katkı Kaynakları</a:t>
            </a:r>
          </a:p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Toplumsal Katkı Performansı</a:t>
            </a:r>
          </a:p>
          <a:p>
            <a:pPr defTabSz="228508"/>
            <a:endParaRPr lang="tr-TR" sz="1600" b="1">
              <a:solidFill>
                <a:srgbClr val="1721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ECC9ED-42BA-4B3E-8D23-EC69EC9684D6}"/>
              </a:ext>
            </a:extLst>
          </p:cNvPr>
          <p:cNvSpPr txBox="1"/>
          <p:nvPr/>
        </p:nvSpPr>
        <p:spPr>
          <a:xfrm>
            <a:off x="9193749" y="3755785"/>
            <a:ext cx="279638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Araştırma Süreçlerinin Yönetimi ve Araştırma Kaynakları</a:t>
            </a:r>
          </a:p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Araştırma Yetkinliği, İş Birlikleri ve Destekler</a:t>
            </a:r>
          </a:p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Araştırma Performansı</a:t>
            </a:r>
          </a:p>
          <a:p>
            <a:pPr defTabSz="228508"/>
            <a:endParaRPr lang="tr-TR" sz="1600" b="1">
              <a:solidFill>
                <a:srgbClr val="1721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74E9FF-7E0C-4CD7-985C-58A771DC2F96}"/>
              </a:ext>
            </a:extLst>
          </p:cNvPr>
          <p:cNvSpPr txBox="1"/>
          <p:nvPr/>
        </p:nvSpPr>
        <p:spPr>
          <a:xfrm>
            <a:off x="429658" y="1482711"/>
            <a:ext cx="276945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Liderlik ve Kalite</a:t>
            </a:r>
          </a:p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Misyon ve Stratejik Amaçlar</a:t>
            </a:r>
          </a:p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Yönetim Sistemleri</a:t>
            </a:r>
          </a:p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Paydaş Katılımı</a:t>
            </a:r>
          </a:p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Uluslararasılaşma</a:t>
            </a:r>
          </a:p>
          <a:p>
            <a:pPr defTabSz="228508"/>
            <a:endParaRPr lang="tr-TR" sz="1600" b="1">
              <a:solidFill>
                <a:srgbClr val="1721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7F3B41-7085-45E2-B06A-B4708B9F06DF}"/>
              </a:ext>
            </a:extLst>
          </p:cNvPr>
          <p:cNvSpPr txBox="1"/>
          <p:nvPr/>
        </p:nvSpPr>
        <p:spPr>
          <a:xfrm>
            <a:off x="9140583" y="1192785"/>
            <a:ext cx="2849545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Tasarımı, Değerlendirilmesi ve Güncellenmesi</a:t>
            </a:r>
          </a:p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Programların Yürütülmesi</a:t>
            </a:r>
          </a:p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Öğrenme Kaynakları ve Akademik Destek Hizmetleri</a:t>
            </a:r>
          </a:p>
          <a:p>
            <a:pPr marL="228554" indent="-228554" defTabSz="228508">
              <a:buFont typeface="+mj-lt"/>
              <a:buAutoNum type="arabicPeriod"/>
            </a:pPr>
            <a:r>
              <a:rPr lang="tr-TR" sz="1600" b="1">
                <a:solidFill>
                  <a:srgbClr val="1721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Öğretim Kadrosu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A9E416-7804-4718-8D49-B8624857263E}"/>
              </a:ext>
            </a:extLst>
          </p:cNvPr>
          <p:cNvGrpSpPr/>
          <p:nvPr/>
        </p:nvGrpSpPr>
        <p:grpSpPr>
          <a:xfrm>
            <a:off x="2913486" y="3472891"/>
            <a:ext cx="2610922" cy="2329756"/>
            <a:chOff x="2140343" y="4959477"/>
            <a:chExt cx="3806506" cy="4660726"/>
          </a:xfrm>
          <a:solidFill>
            <a:schemeClr val="bg1">
              <a:lumMod val="85000"/>
            </a:schemeClr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80AC1B-A77B-4D31-8E98-9CE95DE12EB1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61FE02A-E0E4-4291-9B8C-0F8C4380AE28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A29FB4-6E64-46F2-A35E-9009C9DA315F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81100">
                <a:schemeClr val="accent5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7E8D5E-1422-45E3-BC1B-40164B2C4D54}"/>
                </a:ext>
              </a:extLst>
            </p:cNvPr>
            <p:cNvSpPr txBox="1"/>
            <p:nvPr/>
          </p:nvSpPr>
          <p:spPr>
            <a:xfrm>
              <a:off x="2140343" y="6360174"/>
              <a:ext cx="3481169" cy="9235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 defTabSz="228508"/>
              <a:r>
                <a:rPr lang="tr-TR" sz="24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Toplumsal Katkı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BD3E64-3229-4E1E-9331-AD7938970934}"/>
              </a:ext>
            </a:extLst>
          </p:cNvPr>
          <p:cNvGrpSpPr/>
          <p:nvPr/>
        </p:nvGrpSpPr>
        <p:grpSpPr>
          <a:xfrm>
            <a:off x="6237673" y="3484661"/>
            <a:ext cx="2827551" cy="2297269"/>
            <a:chOff x="2149803" y="4959477"/>
            <a:chExt cx="3797046" cy="4660726"/>
          </a:xfrm>
          <a:solidFill>
            <a:schemeClr val="bg1">
              <a:lumMod val="85000"/>
            </a:schemeClr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90761F9-EE02-4D63-89B8-D8408703CA45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7C093CA-D52C-45E4-9E35-95D66AA3F0E2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1EBEC6-835C-42C4-8DE4-D3035D1DEF39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11811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9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10B7E3C-87B1-4CA3-B50F-0532C16D56AC}"/>
                </a:ext>
              </a:extLst>
            </p:cNvPr>
            <p:cNvSpPr txBox="1"/>
            <p:nvPr/>
          </p:nvSpPr>
          <p:spPr>
            <a:xfrm>
              <a:off x="2708096" y="5978995"/>
              <a:ext cx="2680457" cy="16859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28508"/>
              <a:r>
                <a:rPr lang="tr-TR" sz="24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Araştırma ve </a:t>
              </a:r>
            </a:p>
            <a:p>
              <a:pPr algn="ctr" defTabSz="228508"/>
              <a:r>
                <a:rPr lang="tr-TR" sz="24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Geliştirme</a:t>
              </a:r>
            </a:p>
          </p:txBody>
        </p:sp>
      </p:grp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41457450-A5E1-7F4C-943E-3E960818C3EA}"/>
              </a:ext>
            </a:extLst>
          </p:cNvPr>
          <p:cNvSpPr txBox="1"/>
          <p:nvPr/>
        </p:nvSpPr>
        <p:spPr>
          <a:xfrm>
            <a:off x="3040616" y="5517579"/>
            <a:ext cx="6099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Ana Başlık </a:t>
            </a:r>
          </a:p>
          <a:p>
            <a:pPr algn="ctr"/>
            <a:r>
              <a:rPr lang="tr-T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Ölçüt</a:t>
            </a:r>
          </a:p>
          <a:p>
            <a:pPr algn="ctr"/>
            <a:r>
              <a:rPr lang="tr-T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 Alt Ölçüt</a:t>
            </a:r>
            <a:endParaRPr lang="tr-T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layt Numarası Yer Tutucusu 1">
            <a:extLst>
              <a:ext uri="{FF2B5EF4-FFF2-40B4-BE49-F238E27FC236}">
                <a16:creationId xmlns:a16="http://schemas.microsoft.com/office/drawing/2014/main" id="{24A501FD-F371-17D8-5A7D-437D9DA38E69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35">
            <a:extLst>
              <a:ext uri="{FF2B5EF4-FFF2-40B4-BE49-F238E27FC236}">
                <a16:creationId xmlns:a16="http://schemas.microsoft.com/office/drawing/2014/main" id="{D5D8C912-AAAB-F2EC-0B59-D686A563D718}"/>
              </a:ext>
            </a:extLst>
          </p:cNvPr>
          <p:cNvGrpSpPr/>
          <p:nvPr/>
        </p:nvGrpSpPr>
        <p:grpSpPr>
          <a:xfrm>
            <a:off x="129946" y="100091"/>
            <a:ext cx="3368874" cy="1191278"/>
            <a:chOff x="6657478" y="2430341"/>
            <a:chExt cx="1144012" cy="355543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CAE0F4-B9B0-C155-CCA4-E6D5E4053645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D943677-2C22-5A32-3A9E-F8F26D1796C9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HEDEFLER-ÖLÇÜTLER (NE?)</a:t>
              </a:r>
              <a:endParaRPr lang="tr-TR" sz="2400">
                <a:solidFill>
                  <a:schemeClr val="tx1"/>
                </a:solidFill>
                <a:ea typeface="Calibri"/>
                <a:cs typeface="Calibri"/>
              </a:endParaRPr>
            </a:p>
          </p:txBody>
        </p:sp>
      </p:grp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4ADE50CD-7147-17DE-A9A9-71A13930D63C}"/>
              </a:ext>
            </a:extLst>
          </p:cNvPr>
          <p:cNvSpPr txBox="1"/>
          <p:nvPr/>
        </p:nvSpPr>
        <p:spPr>
          <a:xfrm>
            <a:off x="3402115" y="2463909"/>
            <a:ext cx="1749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300/1000 </a:t>
            </a:r>
            <a:r>
              <a:rPr lang="tr-T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puan</a:t>
            </a:r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tr-TR"/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0B2B1591-E370-5E33-4F2A-9B4699F8838A}"/>
              </a:ext>
            </a:extLst>
          </p:cNvPr>
          <p:cNvSpPr txBox="1"/>
          <p:nvPr/>
        </p:nvSpPr>
        <p:spPr>
          <a:xfrm>
            <a:off x="6856535" y="2517249"/>
            <a:ext cx="1749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00/1000 </a:t>
            </a:r>
            <a:r>
              <a:rPr lang="tr-T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puan</a:t>
            </a:r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tr-TR"/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6B7E46D9-44FB-76BA-D89A-3E26C9023AF5}"/>
              </a:ext>
            </a:extLst>
          </p:cNvPr>
          <p:cNvSpPr txBox="1"/>
          <p:nvPr/>
        </p:nvSpPr>
        <p:spPr>
          <a:xfrm>
            <a:off x="6803516" y="4728363"/>
            <a:ext cx="1749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00/1000 </a:t>
            </a:r>
            <a:r>
              <a:rPr lang="tr-T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puan</a:t>
            </a:r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tr-TR"/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F0678E2B-6783-39A6-5C4D-00F050137EDC}"/>
              </a:ext>
            </a:extLst>
          </p:cNvPr>
          <p:cNvSpPr txBox="1"/>
          <p:nvPr/>
        </p:nvSpPr>
        <p:spPr>
          <a:xfrm>
            <a:off x="3377475" y="4633488"/>
            <a:ext cx="1749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00/1000 </a:t>
            </a:r>
            <a:r>
              <a:rPr lang="tr-T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puan</a:t>
            </a:r>
            <a:r>
              <a:rPr lang="tr-TR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tr-TR"/>
          </a:p>
        </p:txBody>
      </p:sp>
      <p:pic>
        <p:nvPicPr>
          <p:cNvPr id="36" name="Resim 35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072D86C2-7C4A-89C3-3003-83C6331B5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42" name="Resim 41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AC0DE0DD-3886-5471-723E-721D67F28A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7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7" grpId="0"/>
      <p:bldP spid="28" grpId="0"/>
      <p:bldP spid="29" grpId="0"/>
      <p:bldP spid="30" grpId="0"/>
      <p:bldP spid="34" grpId="0"/>
      <p:bldP spid="35" grpId="0"/>
      <p:bldP spid="38" grpId="0"/>
      <p:bldP spid="39" grpId="0"/>
      <p:bldP spid="4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830A4-DBAF-A04E-CD07-79C8E8892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A83D7E-C747-F92D-4AD2-17637715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499"/>
            <a:ext cx="10620984" cy="365125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tr-TR" sz="2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STRATEJİK PLAN / SÜRDÜRÜLEBİLİRLİK</a:t>
            </a:r>
          </a:p>
        </p:txBody>
      </p:sp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403A6695-8053-F3A4-A9E5-F9DD76CAAAC2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80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54C5C39-0E7E-74DF-269F-5F3F50FA0F33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522122"/>
          <a:ext cx="10620984" cy="5995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10492">
                  <a:extLst>
                    <a:ext uri="{9D8B030D-6E8A-4147-A177-3AD203B41FA5}">
                      <a16:colId xmlns:a16="http://schemas.microsoft.com/office/drawing/2014/main" val="3223049024"/>
                    </a:ext>
                  </a:extLst>
                </a:gridCol>
                <a:gridCol w="5310492">
                  <a:extLst>
                    <a:ext uri="{9D8B030D-6E8A-4147-A177-3AD203B41FA5}">
                      <a16:colId xmlns:a16="http://schemas.microsoft.com/office/drawing/2014/main" val="2331298554"/>
                    </a:ext>
                  </a:extLst>
                </a:gridCol>
              </a:tblGrid>
              <a:tr h="47332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Stratejik Amaç</a:t>
                      </a:r>
                      <a:endParaRPr lang="tr-T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Stratejik Hedef</a:t>
                      </a:r>
                      <a:endParaRPr lang="tr-T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98793"/>
                  </a:ext>
                </a:extLst>
              </a:tr>
              <a:tr h="552208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Üniversitenin sürdürülebilirlik politikası doğrultusunda çevresel, sosyal-kültürel ve ekonomik sürdürülebilirlik konuları alanlarındaki stratejilerin belirlenmesini koordine etmek</a:t>
                      </a:r>
                      <a:endParaRPr lang="tr-TR" sz="3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Yenilenebilir enerjiyi önceleyerek çevreye duyarlı faaliyetlerin geliştirilmesi</a:t>
                      </a:r>
                      <a:endParaRPr lang="tr-TR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44997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ADEFC280-14DB-9FE3-9770-0EE853992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9" name="Resim 8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4B2186F4-26CF-DA28-1606-B3A2A0EF57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983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79DFE4-9033-5648-F36F-604FE9546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499"/>
            <a:ext cx="10620984" cy="365125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tr-TR" sz="2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SÜRDÜRÜLEBİLİRLİK KOORDİNATÖRLÜĞÜ</a:t>
            </a:r>
          </a:p>
        </p:txBody>
      </p:sp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E212D6FD-1191-0911-BD28-276C236CA776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81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C8A4317-4F4B-9918-077F-5ADE570BD75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522123"/>
          <a:ext cx="10620984" cy="56643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10492">
                  <a:extLst>
                    <a:ext uri="{9D8B030D-6E8A-4147-A177-3AD203B41FA5}">
                      <a16:colId xmlns:a16="http://schemas.microsoft.com/office/drawing/2014/main" val="3223049024"/>
                    </a:ext>
                  </a:extLst>
                </a:gridCol>
                <a:gridCol w="5310492">
                  <a:extLst>
                    <a:ext uri="{9D8B030D-6E8A-4147-A177-3AD203B41FA5}">
                      <a16:colId xmlns:a16="http://schemas.microsoft.com/office/drawing/2014/main" val="2331298554"/>
                    </a:ext>
                  </a:extLst>
                </a:gridCol>
              </a:tblGrid>
              <a:tr h="44718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Eylem Planı</a:t>
                      </a:r>
                      <a:endParaRPr lang="tr-T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Ana Odak Alanlarımız</a:t>
                      </a:r>
                      <a:endParaRPr lang="tr-T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98793"/>
                  </a:ext>
                </a:extLst>
              </a:tr>
              <a:tr h="5217178">
                <a:tc>
                  <a:txBody>
                    <a:bodyPr/>
                    <a:lstStyle/>
                    <a:p>
                      <a:r>
                        <a:rPr lang="en-US" sz="2400" b="1" err="1"/>
                        <a:t>Kısa</a:t>
                      </a:r>
                      <a:r>
                        <a:rPr lang="en-US" sz="2400" b="1"/>
                        <a:t> </a:t>
                      </a:r>
                      <a:r>
                        <a:rPr lang="en-US" sz="2400" b="1" err="1"/>
                        <a:t>Vadeli</a:t>
                      </a:r>
                      <a:r>
                        <a:rPr lang="en-US" sz="2400" b="1"/>
                        <a:t> (0-1 </a:t>
                      </a:r>
                      <a:r>
                        <a:rPr lang="en-US" sz="2400" b="1" err="1"/>
                        <a:t>Yıl</a:t>
                      </a:r>
                      <a:r>
                        <a:rPr lang="en-US" sz="2400" b="1"/>
                        <a:t>)</a:t>
                      </a:r>
                      <a:r>
                        <a:rPr lang="en-US" sz="2400"/>
                        <a:t>:</a:t>
                      </a:r>
                    </a:p>
                    <a:p>
                      <a:r>
                        <a:rPr lang="en-US" sz="2400" err="1"/>
                        <a:t>Mevcut</a:t>
                      </a:r>
                      <a:r>
                        <a:rPr lang="en-US" sz="2400"/>
                        <a:t> durum </a:t>
                      </a:r>
                      <a:r>
                        <a:rPr lang="en-US" sz="2400" err="1"/>
                        <a:t>analizi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ve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veri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toplama</a:t>
                      </a:r>
                      <a:endParaRPr lang="en-US" sz="240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/>
                        <a:t>Sürdürülebilirlik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eğitimlerinin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başlatılması</a:t>
                      </a:r>
                      <a:endParaRPr lang="en-US" sz="2400"/>
                    </a:p>
                    <a:p>
                      <a:endParaRPr lang="en-US" sz="2400"/>
                    </a:p>
                    <a:p>
                      <a:r>
                        <a:rPr lang="en-US" sz="2400" b="1" err="1"/>
                        <a:t>Orta</a:t>
                      </a:r>
                      <a:r>
                        <a:rPr lang="en-US" sz="2400" b="1"/>
                        <a:t> </a:t>
                      </a:r>
                      <a:r>
                        <a:rPr lang="en-US" sz="2400" b="1" err="1"/>
                        <a:t>Vadeli</a:t>
                      </a:r>
                      <a:r>
                        <a:rPr lang="en-US" sz="2400" b="1"/>
                        <a:t> (1-3 </a:t>
                      </a:r>
                      <a:r>
                        <a:rPr lang="en-US" sz="2400" b="1" err="1"/>
                        <a:t>Yıl</a:t>
                      </a:r>
                      <a:r>
                        <a:rPr lang="en-US" sz="2400" b="1"/>
                        <a:t>)</a:t>
                      </a:r>
                      <a:r>
                        <a:rPr lang="en-US" sz="2400"/>
                        <a:t>:</a:t>
                      </a:r>
                    </a:p>
                    <a:p>
                      <a:r>
                        <a:rPr lang="en-US" sz="2400" err="1"/>
                        <a:t>Politika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ve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uygulamaların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entegrasyonu</a:t>
                      </a:r>
                      <a:endParaRPr lang="en-US" sz="2400"/>
                    </a:p>
                    <a:p>
                      <a:endParaRPr lang="en-US" sz="2400"/>
                    </a:p>
                    <a:p>
                      <a:r>
                        <a:rPr lang="en-US" sz="2400" b="1" err="1"/>
                        <a:t>Uzun</a:t>
                      </a:r>
                      <a:r>
                        <a:rPr lang="en-US" sz="2400" b="1"/>
                        <a:t> </a:t>
                      </a:r>
                      <a:r>
                        <a:rPr lang="en-US" sz="2400" b="1" err="1"/>
                        <a:t>Vadeli</a:t>
                      </a:r>
                      <a:r>
                        <a:rPr lang="en-US" sz="2400" b="1"/>
                        <a:t> (3+ </a:t>
                      </a:r>
                      <a:r>
                        <a:rPr lang="en-US" sz="2400" b="1" err="1"/>
                        <a:t>Yıl</a:t>
                      </a:r>
                      <a:r>
                        <a:rPr lang="en-US" sz="2400" b="1"/>
                        <a:t>)</a:t>
                      </a:r>
                      <a:r>
                        <a:rPr lang="en-US" sz="2400"/>
                        <a:t>:</a:t>
                      </a:r>
                    </a:p>
                    <a:p>
                      <a:r>
                        <a:rPr lang="en-US" sz="2400"/>
                        <a:t>Karbon </a:t>
                      </a:r>
                      <a:r>
                        <a:rPr lang="en-US" sz="2400" err="1"/>
                        <a:t>nötr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hedeflerine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yaklaşma</a:t>
                      </a:r>
                      <a:endParaRPr lang="en-US" sz="2400"/>
                    </a:p>
                    <a:p>
                      <a:r>
                        <a:rPr lang="en-US" sz="2400" err="1"/>
                        <a:t>Bölgesel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düzeyde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liderlik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rolü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üstlenme</a:t>
                      </a:r>
                      <a:endParaRPr lang="en-US" sz="2400"/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err="1"/>
                        <a:t>Enerji</a:t>
                      </a:r>
                      <a:r>
                        <a:rPr lang="en-US" sz="2400" b="1"/>
                        <a:t> </a:t>
                      </a:r>
                      <a:r>
                        <a:rPr lang="en-US" sz="2400" b="1" err="1"/>
                        <a:t>ve</a:t>
                      </a:r>
                      <a:r>
                        <a:rPr lang="en-US" sz="2400" b="1"/>
                        <a:t> Kaynak </a:t>
                      </a:r>
                      <a:r>
                        <a:rPr lang="en-US" sz="2400" b="1" err="1"/>
                        <a:t>Yönetimi</a:t>
                      </a:r>
                      <a:endParaRPr lang="en-US" sz="2400" b="1"/>
                    </a:p>
                    <a:p>
                      <a:r>
                        <a:rPr lang="en-US" sz="2400" err="1"/>
                        <a:t>Yenilenebilir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enerji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kullanımı</a:t>
                      </a:r>
                      <a:r>
                        <a:rPr lang="en-US" sz="2400"/>
                        <a:t>.</a:t>
                      </a:r>
                    </a:p>
                    <a:p>
                      <a:r>
                        <a:rPr lang="en-US" sz="2400" err="1"/>
                        <a:t>Kaynakların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verimli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kullanımı</a:t>
                      </a:r>
                      <a:r>
                        <a:rPr lang="en-US" sz="2400"/>
                        <a:t>.</a:t>
                      </a:r>
                    </a:p>
                    <a:p>
                      <a:endParaRPr lang="en-US" sz="2400" b="1"/>
                    </a:p>
                    <a:p>
                      <a:r>
                        <a:rPr lang="en-US" sz="2400" b="1" err="1"/>
                        <a:t>Atık</a:t>
                      </a:r>
                      <a:r>
                        <a:rPr lang="en-US" sz="2400" b="1"/>
                        <a:t> </a:t>
                      </a:r>
                      <a:r>
                        <a:rPr lang="en-US" sz="2400" b="1" err="1"/>
                        <a:t>Yönetimi</a:t>
                      </a:r>
                      <a:endParaRPr lang="en-US" sz="2400" b="1"/>
                    </a:p>
                    <a:p>
                      <a:r>
                        <a:rPr lang="en-US" sz="2400"/>
                        <a:t>Geri </a:t>
                      </a:r>
                      <a:r>
                        <a:rPr lang="en-US" sz="2400" err="1"/>
                        <a:t>dönüşüm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programları</a:t>
                      </a:r>
                      <a:r>
                        <a:rPr lang="en-US" sz="2400"/>
                        <a:t>.</a:t>
                      </a:r>
                    </a:p>
                    <a:p>
                      <a:r>
                        <a:rPr lang="en-US" sz="2400" err="1"/>
                        <a:t>Atık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oluşumunu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en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aza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indirme</a:t>
                      </a:r>
                      <a:r>
                        <a:rPr lang="en-US" sz="2400"/>
                        <a:t>.</a:t>
                      </a:r>
                    </a:p>
                    <a:p>
                      <a:endParaRPr lang="en-US" sz="2400" b="1"/>
                    </a:p>
                    <a:p>
                      <a:r>
                        <a:rPr lang="en-US" sz="2400" b="1" err="1"/>
                        <a:t>Sürdürülebilir</a:t>
                      </a:r>
                      <a:r>
                        <a:rPr lang="en-US" sz="2400" b="1"/>
                        <a:t> </a:t>
                      </a:r>
                      <a:r>
                        <a:rPr lang="en-US" sz="2400" b="1" err="1"/>
                        <a:t>Eğitim</a:t>
                      </a:r>
                      <a:r>
                        <a:rPr lang="en-US" sz="2400" b="1"/>
                        <a:t> </a:t>
                      </a:r>
                      <a:r>
                        <a:rPr lang="en-US" sz="2400" b="1" err="1"/>
                        <a:t>ve</a:t>
                      </a:r>
                      <a:r>
                        <a:rPr lang="en-US" sz="2400" b="1"/>
                        <a:t> </a:t>
                      </a:r>
                      <a:r>
                        <a:rPr lang="en-US" sz="2400" b="1" err="1"/>
                        <a:t>Araştırma</a:t>
                      </a:r>
                      <a:endParaRPr lang="en-US" sz="2400" b="1"/>
                    </a:p>
                    <a:p>
                      <a:r>
                        <a:rPr lang="en-US" sz="2400" err="1"/>
                        <a:t>Müfredat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entegrasyonu</a:t>
                      </a:r>
                      <a:r>
                        <a:rPr lang="en-US" sz="2400"/>
                        <a:t>.</a:t>
                      </a:r>
                    </a:p>
                    <a:p>
                      <a:endParaRPr lang="en-US" sz="2400" b="1"/>
                    </a:p>
                    <a:p>
                      <a:r>
                        <a:rPr lang="en-US" sz="2400" b="1" err="1"/>
                        <a:t>Toplumsal</a:t>
                      </a:r>
                      <a:r>
                        <a:rPr lang="en-US" sz="2400" b="1"/>
                        <a:t> </a:t>
                      </a:r>
                      <a:r>
                        <a:rPr lang="en-US" sz="2400" b="1" err="1"/>
                        <a:t>Katılım</a:t>
                      </a:r>
                      <a:endParaRPr lang="en-US" sz="2400" b="1"/>
                    </a:p>
                    <a:p>
                      <a:r>
                        <a:rPr lang="en-US" sz="2400" err="1"/>
                        <a:t>Toplumsal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farkındalık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programları</a:t>
                      </a:r>
                      <a:r>
                        <a:rPr lang="en-US" sz="2400"/>
                        <a:t>.</a:t>
                      </a:r>
                    </a:p>
                    <a:p>
                      <a:r>
                        <a:rPr lang="en-US" sz="2400" err="1"/>
                        <a:t>Yerel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kuruluşlarla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iş</a:t>
                      </a:r>
                      <a:r>
                        <a:rPr lang="en-US" sz="2400"/>
                        <a:t> </a:t>
                      </a:r>
                      <a:r>
                        <a:rPr lang="en-US" sz="2400" err="1"/>
                        <a:t>birliği</a:t>
                      </a:r>
                      <a:r>
                        <a:rPr lang="en-US" sz="2400"/>
                        <a:t>.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44997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69A3EC01-7FE2-C4D9-4EB1-04855927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9" name="Resim 8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40C8FF34-A47B-7519-D9C2-4BC47B1276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416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E1681-C82B-30C7-38DD-2B573B37F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9E0117-96C2-651F-CD51-6AEACEAA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499"/>
            <a:ext cx="10515600" cy="365125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tr-TR" sz="2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SÜRDÜRÜLEBİLİR KALKINMA AMAÇLARI – QS / THE İlişkisi</a:t>
            </a:r>
          </a:p>
        </p:txBody>
      </p:sp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278B0187-6A37-C21C-7556-55F189C16BD5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82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262EED-0E69-7F9E-BF18-F312FCB7CE9E}"/>
              </a:ext>
            </a:extLst>
          </p:cNvPr>
          <p:cNvGrpSpPr/>
          <p:nvPr/>
        </p:nvGrpSpPr>
        <p:grpSpPr>
          <a:xfrm>
            <a:off x="90448" y="505265"/>
            <a:ext cx="7250131" cy="1633962"/>
            <a:chOff x="59318" y="383719"/>
            <a:chExt cx="7250131" cy="1633962"/>
          </a:xfrm>
        </p:grpSpPr>
        <p:pic>
          <p:nvPicPr>
            <p:cNvPr id="13" name="Picture 2" descr="undefined">
              <a:extLst>
                <a:ext uri="{FF2B5EF4-FFF2-40B4-BE49-F238E27FC236}">
                  <a16:creationId xmlns:a16="http://schemas.microsoft.com/office/drawing/2014/main" id="{1F65A60D-79A7-D0F5-BE0D-C7D6E0E5BE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49" b="63787"/>
            <a:stretch/>
          </p:blipFill>
          <p:spPr bwMode="auto">
            <a:xfrm>
              <a:off x="59318" y="383719"/>
              <a:ext cx="7250131" cy="163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undefined">
              <a:extLst>
                <a:ext uri="{FF2B5EF4-FFF2-40B4-BE49-F238E27FC236}">
                  <a16:creationId xmlns:a16="http://schemas.microsoft.com/office/drawing/2014/main" id="{C28934EB-90BE-5ADD-6126-93C3535ED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86" y="562351"/>
              <a:ext cx="1276697" cy="12766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E63397-40EB-B70F-22CE-3ECF2F858997}"/>
                </a:ext>
              </a:extLst>
            </p:cNvPr>
            <p:cNvSpPr txBox="1"/>
            <p:nvPr/>
          </p:nvSpPr>
          <p:spPr>
            <a:xfrm>
              <a:off x="1486292" y="961600"/>
              <a:ext cx="472103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r-TR" sz="24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Kampüs gıda atıklarının takibi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8D4CF6-9008-FE3B-9583-4419EC446818}"/>
              </a:ext>
            </a:extLst>
          </p:cNvPr>
          <p:cNvGrpSpPr/>
          <p:nvPr/>
        </p:nvGrpSpPr>
        <p:grpSpPr>
          <a:xfrm>
            <a:off x="3913183" y="2076380"/>
            <a:ext cx="7250400" cy="1634400"/>
            <a:chOff x="59317" y="1892496"/>
            <a:chExt cx="7250400" cy="16344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4856D7-0DDD-7EC5-E1F8-96C19446140C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 l="67010" t="61093" b="16021"/>
            <a:stretch/>
          </p:blipFill>
          <p:spPr>
            <a:xfrm>
              <a:off x="59317" y="1892496"/>
              <a:ext cx="7250400" cy="163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F958846-110D-3B74-EA0A-44D265621D47}"/>
                </a:ext>
              </a:extLst>
            </p:cNvPr>
            <p:cNvGrpSpPr/>
            <p:nvPr/>
          </p:nvGrpSpPr>
          <p:grpSpPr>
            <a:xfrm>
              <a:off x="210957" y="2028088"/>
              <a:ext cx="6252878" cy="1276697"/>
              <a:chOff x="210957" y="2028088"/>
              <a:chExt cx="6252878" cy="127669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6AD6DDC-B226-2B4D-DA6F-07077718C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957" y="2028088"/>
                <a:ext cx="1276697" cy="12766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FD599B-0B28-029E-5B84-7E2157FCDB4F}"/>
                  </a:ext>
                </a:extLst>
              </p:cNvPr>
              <p:cNvSpPr txBox="1"/>
              <p:nvPr/>
            </p:nvSpPr>
            <p:spPr>
              <a:xfrm>
                <a:off x="1429519" y="2292252"/>
                <a:ext cx="503431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tr-TR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Su tüketimi takibi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tr-TR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Suyun yeniden kullanımını politikası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5CD47E3-6617-16B9-4E95-0E4F17586DB9}"/>
              </a:ext>
            </a:extLst>
          </p:cNvPr>
          <p:cNvGrpSpPr/>
          <p:nvPr/>
        </p:nvGrpSpPr>
        <p:grpSpPr>
          <a:xfrm>
            <a:off x="90448" y="3634160"/>
            <a:ext cx="7250131" cy="1634400"/>
            <a:chOff x="0" y="3496064"/>
            <a:chExt cx="7250131" cy="1634400"/>
          </a:xfrm>
        </p:grpSpPr>
        <p:pic>
          <p:nvPicPr>
            <p:cNvPr id="18" name="Picture 2" descr="undefined">
              <a:extLst>
                <a:ext uri="{FF2B5EF4-FFF2-40B4-BE49-F238E27FC236}">
                  <a16:creationId xmlns:a16="http://schemas.microsoft.com/office/drawing/2014/main" id="{66726B6C-57A9-E3F2-35E5-27A8EED038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51" r="77039"/>
            <a:stretch/>
          </p:blipFill>
          <p:spPr bwMode="auto">
            <a:xfrm>
              <a:off x="0" y="3496064"/>
              <a:ext cx="7250131" cy="163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undefined">
              <a:extLst>
                <a:ext uri="{FF2B5EF4-FFF2-40B4-BE49-F238E27FC236}">
                  <a16:creationId xmlns:a16="http://schemas.microsoft.com/office/drawing/2014/main" id="{41721D26-EB85-CB68-DF64-9093D5529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83" y="3717737"/>
              <a:ext cx="1278000" cy="127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697AFC-04E3-1F89-B158-BCD110B987EA}"/>
                </a:ext>
              </a:extLst>
            </p:cNvPr>
            <p:cNvSpPr txBox="1"/>
            <p:nvPr/>
          </p:nvSpPr>
          <p:spPr>
            <a:xfrm>
              <a:off x="1426974" y="3657307"/>
              <a:ext cx="58231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r-TR" sz="2400" kern="1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E</a:t>
              </a:r>
              <a:r>
                <a:rPr lang="tr-TR" sz="24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nerji verimliliği standartlarına uygun bina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r-TR" sz="2400" kern="1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CO</a:t>
              </a:r>
              <a:r>
                <a:rPr lang="tr-TR" sz="2400" kern="1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2</a:t>
              </a:r>
              <a:r>
                <a:rPr lang="tr-TR" sz="24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emisyonlarının azaltılması </a:t>
              </a:r>
              <a:endParaRPr lang="tr-TR" sz="2400" kern="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r-TR" sz="24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Genel enerji tüketiminin azaltılması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0FE5AA-D787-70BF-042E-2C0928023645}"/>
              </a:ext>
            </a:extLst>
          </p:cNvPr>
          <p:cNvGrpSpPr/>
          <p:nvPr/>
        </p:nvGrpSpPr>
        <p:grpSpPr>
          <a:xfrm>
            <a:off x="3913183" y="5166450"/>
            <a:ext cx="7250400" cy="1634400"/>
            <a:chOff x="5530644" y="416365"/>
            <a:chExt cx="7250400" cy="1634400"/>
          </a:xfrm>
        </p:grpSpPr>
        <p:pic>
          <p:nvPicPr>
            <p:cNvPr id="33" name="Picture 2" descr="undefined">
              <a:extLst>
                <a:ext uri="{FF2B5EF4-FFF2-40B4-BE49-F238E27FC236}">
                  <a16:creationId xmlns:a16="http://schemas.microsoft.com/office/drawing/2014/main" id="{F27031E1-EAE0-461D-21D9-0CF87D14947E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64" r="68686" b="36128"/>
            <a:stretch/>
          </p:blipFill>
          <p:spPr bwMode="auto">
            <a:xfrm>
              <a:off x="5530644" y="416365"/>
              <a:ext cx="7250400" cy="163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undefined">
              <a:extLst>
                <a:ext uri="{FF2B5EF4-FFF2-40B4-BE49-F238E27FC236}">
                  <a16:creationId xmlns:a16="http://schemas.microsoft.com/office/drawing/2014/main" id="{A2528B62-615A-8F65-71F1-3B4117BD8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923" y="603098"/>
              <a:ext cx="1278000" cy="127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89D70F0-3857-719F-782B-8FEF14C756CC}"/>
                </a:ext>
              </a:extLst>
            </p:cNvPr>
            <p:cNvSpPr txBox="1"/>
            <p:nvPr/>
          </p:nvSpPr>
          <p:spPr>
            <a:xfrm>
              <a:off x="7015848" y="818066"/>
              <a:ext cx="55079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r-TR" sz="2400" kern="1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Sürdürülebilir işe gidip gelme teşviği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r-TR" sz="24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Kampüs için yaya önceliği</a:t>
              </a:r>
            </a:p>
          </p:txBody>
        </p: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id="{06508F89-E4EE-1CB7-5023-EBB2F51F52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20" name="Resim 1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60CC2D5F-DC86-D74B-7ECA-DDE34C33CC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655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6B54B-BC66-D8F1-09A3-FECCAA3D0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2D4C50-55CB-7D3B-29B4-B7EC5BB3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499"/>
            <a:ext cx="10515600" cy="365125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tr-TR" sz="2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SÜRDÜRÜLEBİLİR KALKINMA AMAÇLARI – QS / THE İlişkisi</a:t>
            </a:r>
          </a:p>
        </p:txBody>
      </p:sp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CDD73078-364A-28BB-6610-E3A759892D0D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83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0B25B0-9973-EB07-7D88-3C209C870403}"/>
              </a:ext>
            </a:extLst>
          </p:cNvPr>
          <p:cNvGrpSpPr/>
          <p:nvPr/>
        </p:nvGrpSpPr>
        <p:grpSpPr>
          <a:xfrm>
            <a:off x="129350" y="540016"/>
            <a:ext cx="8162245" cy="1634400"/>
            <a:chOff x="433768" y="1281480"/>
            <a:chExt cx="8162245" cy="1634400"/>
          </a:xfrm>
        </p:grpSpPr>
        <p:pic>
          <p:nvPicPr>
            <p:cNvPr id="19" name="Picture 2" descr="undefined">
              <a:extLst>
                <a:ext uri="{FF2B5EF4-FFF2-40B4-BE49-F238E27FC236}">
                  <a16:creationId xmlns:a16="http://schemas.microsoft.com/office/drawing/2014/main" id="{93BDEA0D-053F-16B4-25DB-E2260B1CB7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16" t="29937" b="52365"/>
            <a:stretch/>
          </p:blipFill>
          <p:spPr bwMode="auto">
            <a:xfrm>
              <a:off x="433768" y="1281480"/>
              <a:ext cx="8162245" cy="163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23885-C5F2-6325-8F01-C1C929FC7F91}"/>
                </a:ext>
              </a:extLst>
            </p:cNvPr>
            <p:cNvSpPr txBox="1"/>
            <p:nvPr/>
          </p:nvSpPr>
          <p:spPr>
            <a:xfrm>
              <a:off x="1859281" y="1479433"/>
              <a:ext cx="64703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r-TR" sz="2400" kern="1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A</a:t>
              </a:r>
              <a:r>
                <a:rPr lang="tr-TR" sz="2400" kern="1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tık ve geri dönüştürülen miktarı </a:t>
              </a:r>
              <a:endParaRPr lang="tr-TR" sz="2400" kern="1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r-TR" sz="2400" kern="1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Plastik kullanımını en aza indirme politikası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r-TR" sz="2400" kern="1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Sürdürülebilirlik raporunun yayınlanması </a:t>
              </a:r>
            </a:p>
          </p:txBody>
        </p:sp>
        <p:pic>
          <p:nvPicPr>
            <p:cNvPr id="24" name="Picture 2" descr="undefined">
              <a:extLst>
                <a:ext uri="{FF2B5EF4-FFF2-40B4-BE49-F238E27FC236}">
                  <a16:creationId xmlns:a16="http://schemas.microsoft.com/office/drawing/2014/main" id="{C22BA2CB-7D23-3772-5724-A43774337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281" y="1385822"/>
              <a:ext cx="1278000" cy="127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DF7044-B0BF-40F8-44AF-4F09B2E6C15B}"/>
              </a:ext>
            </a:extLst>
          </p:cNvPr>
          <p:cNvGrpSpPr/>
          <p:nvPr/>
        </p:nvGrpSpPr>
        <p:grpSpPr>
          <a:xfrm>
            <a:off x="3058790" y="2147918"/>
            <a:ext cx="7528169" cy="1634400"/>
            <a:chOff x="2414587" y="4258238"/>
            <a:chExt cx="7528169" cy="1634400"/>
          </a:xfrm>
        </p:grpSpPr>
        <p:pic>
          <p:nvPicPr>
            <p:cNvPr id="28" name="Picture 2" descr="undefined">
              <a:extLst>
                <a:ext uri="{FF2B5EF4-FFF2-40B4-BE49-F238E27FC236}">
                  <a16:creationId xmlns:a16="http://schemas.microsoft.com/office/drawing/2014/main" id="{95E186E2-5515-7603-3006-E8DF576BB6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36" b="60389"/>
            <a:stretch/>
          </p:blipFill>
          <p:spPr bwMode="auto">
            <a:xfrm>
              <a:off x="2414587" y="4258238"/>
              <a:ext cx="7528169" cy="163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undefined">
              <a:extLst>
                <a:ext uri="{FF2B5EF4-FFF2-40B4-BE49-F238E27FC236}">
                  <a16:creationId xmlns:a16="http://schemas.microsoft.com/office/drawing/2014/main" id="{84886729-5298-9BEA-ADF7-0C0B7EBDA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274" y="4436438"/>
              <a:ext cx="1278000" cy="127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2DD8CF1-5584-FFD2-218C-D908F2E93903}"/>
                </a:ext>
              </a:extLst>
            </p:cNvPr>
            <p:cNvSpPr txBox="1"/>
            <p:nvPr/>
          </p:nvSpPr>
          <p:spPr>
            <a:xfrm>
              <a:off x="3819274" y="4659939"/>
              <a:ext cx="61234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r-TR" sz="2400" kern="1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Düşük karbonlu enerji miktarının ölçümü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r-TR" sz="2400" kern="1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İklim uyumu konusunda STK’larla iş birliği  </a:t>
              </a:r>
              <a:endParaRPr lang="tr-TR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909F26-14E9-6684-71C7-589E56DD0A1D}"/>
              </a:ext>
            </a:extLst>
          </p:cNvPr>
          <p:cNvGrpSpPr/>
          <p:nvPr/>
        </p:nvGrpSpPr>
        <p:grpSpPr>
          <a:xfrm>
            <a:off x="126795" y="3679543"/>
            <a:ext cx="8164800" cy="1634400"/>
            <a:chOff x="126795" y="3750983"/>
            <a:chExt cx="8164800" cy="1634400"/>
          </a:xfrm>
        </p:grpSpPr>
        <p:pic>
          <p:nvPicPr>
            <p:cNvPr id="34" name="Picture 2" descr="undefined">
              <a:extLst>
                <a:ext uri="{FF2B5EF4-FFF2-40B4-BE49-F238E27FC236}">
                  <a16:creationId xmlns:a16="http://schemas.microsoft.com/office/drawing/2014/main" id="{BF275685-6703-5E1C-91B9-718361C021C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32" t="58361"/>
            <a:stretch/>
          </p:blipFill>
          <p:spPr bwMode="auto">
            <a:xfrm>
              <a:off x="126795" y="3750983"/>
              <a:ext cx="8164800" cy="163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51D710-7B6C-C9F3-AE36-ED4CE2FEF7BF}"/>
                </a:ext>
              </a:extLst>
            </p:cNvPr>
            <p:cNvSpPr txBox="1"/>
            <p:nvPr/>
          </p:nvSpPr>
          <p:spPr>
            <a:xfrm>
              <a:off x="1554863" y="3926964"/>
              <a:ext cx="64703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r-TR" sz="2400" kern="1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Kampüsteki plastik atığı azaltma planı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r-TR" sz="2400" kern="1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Paylaşılan su ekosistemlerini korumak için yerel toplulukla iş birliği yapma </a:t>
              </a:r>
            </a:p>
          </p:txBody>
        </p:sp>
        <p:pic>
          <p:nvPicPr>
            <p:cNvPr id="33" name="Picture 2" descr="undefined">
              <a:extLst>
                <a:ext uri="{FF2B5EF4-FFF2-40B4-BE49-F238E27FC236}">
                  <a16:creationId xmlns:a16="http://schemas.microsoft.com/office/drawing/2014/main" id="{0BD164B5-567F-4C6F-D2AE-4134F5368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63" y="3929183"/>
              <a:ext cx="1278000" cy="127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81C8D2-8FD8-D050-D3FD-E70CA0995F8C}"/>
              </a:ext>
            </a:extLst>
          </p:cNvPr>
          <p:cNvGrpSpPr/>
          <p:nvPr/>
        </p:nvGrpSpPr>
        <p:grpSpPr>
          <a:xfrm>
            <a:off x="3058790" y="5223708"/>
            <a:ext cx="7527600" cy="1634400"/>
            <a:chOff x="3058790" y="5223708"/>
            <a:chExt cx="7527600" cy="16344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9B26E41-D9AD-59AC-B650-B6DDB509DECE}"/>
                </a:ext>
              </a:extLst>
            </p:cNvPr>
            <p:cNvGrpSpPr/>
            <p:nvPr/>
          </p:nvGrpSpPr>
          <p:grpSpPr>
            <a:xfrm>
              <a:off x="3058790" y="5223708"/>
              <a:ext cx="7527600" cy="1634400"/>
              <a:chOff x="2689770" y="5343584"/>
              <a:chExt cx="7527600" cy="1634400"/>
            </a:xfrm>
          </p:grpSpPr>
          <p:pic>
            <p:nvPicPr>
              <p:cNvPr id="36" name="Picture 2" descr="undefined">
                <a:extLst>
                  <a:ext uri="{FF2B5EF4-FFF2-40B4-BE49-F238E27FC236}">
                    <a16:creationId xmlns:a16="http://schemas.microsoft.com/office/drawing/2014/main" id="{460EB94C-4FC3-4237-CEF1-7036444AE9E4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38" b="76577"/>
              <a:stretch/>
            </p:blipFill>
            <p:spPr bwMode="auto">
              <a:xfrm>
                <a:off x="2689770" y="5343584"/>
                <a:ext cx="7527600" cy="16344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undefined">
                <a:extLst>
                  <a:ext uri="{FF2B5EF4-FFF2-40B4-BE49-F238E27FC236}">
                    <a16:creationId xmlns:a16="http://schemas.microsoft.com/office/drawing/2014/main" id="{0AD727C2-38DD-7281-6518-FEF0783365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1195" y="5530029"/>
                <a:ext cx="1278000" cy="1278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D7588FC-24FA-0737-2777-35F2080DDFCA}"/>
                </a:ext>
              </a:extLst>
            </p:cNvPr>
            <p:cNvSpPr txBox="1"/>
            <p:nvPr/>
          </p:nvSpPr>
          <p:spPr>
            <a:xfrm>
              <a:off x="4464196" y="5440743"/>
              <a:ext cx="612219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r-TR" sz="2400" kern="1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Kampüsteki yiyeceklerin sürdürülebilir şekilde yetiştirilmesi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r-TR" sz="2400" kern="1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Tehlikeli atık imha politikası </a:t>
              </a:r>
              <a:endParaRPr lang="en-T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id="{43EA76D4-8C06-F7D2-B03F-FAA487711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9" name="Resim 8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9520D1AF-57B9-4B58-D658-B75422FF98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197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0BB41-F95B-8C88-94B9-863BD69FC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CC66A030-92DE-BF41-F102-D84EF9B91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TEMMUZ – ARALIK 2024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0A33513-F144-B1C7-F5CD-FA4D41B9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8BB972-1D0E-A9C5-C5FF-380A5395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713" y="1305882"/>
            <a:ext cx="11367175" cy="47086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/>
              <a:t>Sürdürülebilirlik Koordinatörlüğü’nün yönergesinin hazırlanması 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Atık ve bertaraf yönetimi ile ilgili form ve dokümantasyonun hazırlanması,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Personel ve görev tanımlarının belirlenmesi,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Rektörlüğe bağlı İdari Birimler ile tanıtım ve bilgi alış verişi toplantıları,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Yalova Belediyesi / Sıfır Atık ve İklim Değişikliği Müdürlüğü ile ikili işbirliği toplantıları,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Geri Dönüşüm ve Sürdürülebilir Kampüs Kulübü ile çöp toplama etkinliği,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Kimyasal atıkların bertarafı, </a:t>
            </a:r>
          </a:p>
          <a:p>
            <a:pPr lvl="1"/>
            <a:r>
              <a:rPr lang="tr-TR"/>
              <a:t>Gerekli alımların yapılması,</a:t>
            </a:r>
          </a:p>
          <a:p>
            <a:pPr lvl="1"/>
            <a:endParaRPr lang="tr-TR"/>
          </a:p>
          <a:p>
            <a:pPr lvl="1"/>
            <a:endParaRPr lang="tr-TR"/>
          </a:p>
          <a:p>
            <a:pPr lvl="1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4B8E4BE1-CB51-8356-765D-9C6299F1D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68094625-7468-AE74-4842-C0FBF60F31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343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D1798-4B9F-EA12-5EDF-21913C32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515C48AC-5E74-215E-FCD6-6AD9E91E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0" y="276648"/>
            <a:ext cx="10515818" cy="1001784"/>
          </a:xfrm>
        </p:spPr>
        <p:txBody>
          <a:bodyPr anchor="ctr">
            <a:normAutofit/>
          </a:bodyPr>
          <a:lstStyle/>
          <a:p>
            <a:pPr algn="ctr"/>
            <a:r>
              <a:rPr lang="tr-TR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erW04-Bold" pitchFamily="2" charset="0"/>
              </a:rPr>
              <a:t>2025 PLANLANAN FAALİYETLER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8844E47-08C7-BD50-DA4A-F4C7FC29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245E8C-5797-82B9-3F66-9B388F2C8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674" y="1120878"/>
            <a:ext cx="10515600" cy="546047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/>
              <a:t>Ulusal katılımlı Geri Dönüşüm Günleri’nin gerçekleştirilmesi,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Geri dönüşüm firması ile protokol imzalanması,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Fakülte ve binalardaki eksik atık kutularının alınması,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Sürdürülebilirlik Koordinatörlüğü Birim/Bölüm Koordinatörlerine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/>
              <a:t>Sıfır Atık Eğitimi,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/>
              <a:t>Elektronik Atık ve Pil Geri Dönüşümü ve Bertarafı Eğitimi,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/>
              <a:t>Kimyasal Atık Bertarafı Eğitimi,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/>
              <a:t>Laboratuvarda çalışan YL ve Doktora öğrencilerine kimyasal atık eğitimi verilmesi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 Sürdürülebilirlik Birim/Bölüm Koordinatörleri tarafından tüm akademik, idari personel ve öğrencilere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/>
              <a:t>Sıfır Atık Eğitimi,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/>
              <a:t>Elektronik Atık ve Pil Geri Dönüşümü ve Bertarafı Eğitimi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/>
              <a:t>Kimyasal Atık Bertarafı Eğitimi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Öğrenci kulüpleri ve diğer STK’lar ile ikili işbirliği yapılması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Kamu kurum ve kuruluşları ile ikili işbirliği yapılması (Çevre Tırı vb.)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Örnek karbon ayak izi ölçümü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/>
              <a:t>Hizmet içi eğitim kapsamında personele sürdürülebilirlik eğitimlerinin verilmesi</a:t>
            </a:r>
          </a:p>
          <a:p>
            <a:pPr>
              <a:buFont typeface="Wingdings" panose="05000000000000000000" pitchFamily="2" charset="2"/>
              <a:buChar char="Ø"/>
            </a:pPr>
            <a:endParaRPr lang="tr-TR"/>
          </a:p>
        </p:txBody>
      </p:sp>
      <p:pic>
        <p:nvPicPr>
          <p:cNvPr id="8" name="Resim 7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8A642B79-F518-2F1F-2CEB-461D7C293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0" name="Resim 9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935B3BBC-C8AD-5CC6-F19C-26243DD6D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17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3EEC-3755-E62B-B7C9-6B8D8ECC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>
            <a:extLst>
              <a:ext uri="{FF2B5EF4-FFF2-40B4-BE49-F238E27FC236}">
                <a16:creationId xmlns:a16="http://schemas.microsoft.com/office/drawing/2014/main" id="{0A218B0E-1E4C-7665-08C4-CC7B4264076C}"/>
              </a:ext>
            </a:extLst>
          </p:cNvPr>
          <p:cNvSpPr txBox="1">
            <a:spLocks/>
          </p:cNvSpPr>
          <p:nvPr/>
        </p:nvSpPr>
        <p:spPr bwMode="gray">
          <a:xfrm>
            <a:off x="1566104" y="3066152"/>
            <a:ext cx="9438288" cy="1741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endParaRPr lang="tr-TR" sz="8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BB8A3710-A6E5-F3E7-03DE-FFAFB9F8386E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46CF3B19-85C3-925E-D344-BCFC3A686D05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FEC43B3-B8EE-DD69-C2E7-136B1F1D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CED91216-34DA-DAF1-F447-0E3AB79AF981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033EAE1-AC1A-910E-737C-0BA9C45D6D2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428EC27B-DB7C-14F6-FF52-5EA1CF1654B9}"/>
              </a:ext>
            </a:extLst>
          </p:cNvPr>
          <p:cNvSpPr txBox="1">
            <a:spLocks/>
          </p:cNvSpPr>
          <p:nvPr/>
        </p:nvSpPr>
        <p:spPr bwMode="gray">
          <a:xfrm>
            <a:off x="1681656" y="5225915"/>
            <a:ext cx="9438288" cy="1338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b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Sürdürülebilirlik Koordinatörlüğü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  <a:hlinkClick r:id="rId4"/>
              </a:rPr>
              <a:t>kalite@yalova.edu.tr</a:t>
            </a: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b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Aralık/2024</a:t>
            </a:r>
            <a:endParaRPr lang="tr-TR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832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B8ACC1-A682-4C2A-981B-FC8C81F8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5124894"/>
            <a:ext cx="8825658" cy="1104862"/>
          </a:xfrm>
        </p:spPr>
        <p:txBody>
          <a:bodyPr anchor="ctr">
            <a:normAutofit/>
          </a:bodyPr>
          <a:lstStyle/>
          <a:p>
            <a:pPr algn="ctr"/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Aralık 2024</a:t>
            </a:r>
            <a:b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Yalova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BC4CD07F-4645-41EE-9C45-E0A43C70ABCB}"/>
              </a:ext>
            </a:extLst>
          </p:cNvPr>
          <p:cNvSpPr txBox="1">
            <a:spLocks/>
          </p:cNvSpPr>
          <p:nvPr/>
        </p:nvSpPr>
        <p:spPr bwMode="gray">
          <a:xfrm>
            <a:off x="1634360" y="3439719"/>
            <a:ext cx="9438288" cy="1882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tr-TR" sz="40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BÜYÜK</a:t>
            </a:r>
            <a:r>
              <a:rPr kumimoji="0" lang="tr-TR" sz="4000" b="1" i="0" u="none" strike="noStrike" kern="1200" cap="none" spc="0" normalizeH="0" baseline="0" noProof="0">
                <a:ln>
                  <a:noFill/>
                </a:ln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 </a:t>
            </a:r>
            <a:r>
              <a:rPr lang="tr-TR" sz="40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VERİ </a:t>
            </a:r>
            <a:r>
              <a:rPr kumimoji="0" lang="tr-TR" sz="4000" b="1" i="0" u="none" strike="noStrike" kern="1200" cap="none" spc="0" normalizeH="0" baseline="0" noProof="0">
                <a:ln>
                  <a:noFill/>
                </a:ln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KOORDİNATÖRLÜĞÜ</a:t>
            </a:r>
            <a:endParaRPr lang="tr-TR" sz="4000" b="1" i="0" u="none" strike="noStrike" kern="1200" cap="none" spc="0" baseline="0" noProof="0">
              <a:solidFill>
                <a:srgbClr val="A90A2E"/>
              </a:solidFill>
              <a:latin typeface="Times New Roman"/>
              <a:cs typeface="Times New Roman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04/2024 </a:t>
            </a:r>
            <a:r>
              <a:rPr lang="tr-T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Akreditasyon Çalışmaları Toplantısı</a:t>
            </a:r>
            <a:endParaRPr lang="tr-TR" sz="4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6D00DA02-7917-8E1A-D051-E37C3ECE8DCB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E02646CA-F3D7-A91C-29D9-E813E6E90DB4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91CFC9-3B14-7882-344E-35EBC617F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AC93F825-0646-927F-39A1-594F7D1A5167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2082D0D5-E1EC-212C-9152-4286C4828AE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59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9">
            <a:extLst>
              <a:ext uri="{FF2B5EF4-FFF2-40B4-BE49-F238E27FC236}">
                <a16:creationId xmlns:a16="http://schemas.microsoft.com/office/drawing/2014/main" id="{5030E0F5-0647-8BB9-1D3E-B3E394B2C97D}"/>
              </a:ext>
            </a:extLst>
          </p:cNvPr>
          <p:cNvSpPr txBox="1">
            <a:spLocks/>
          </p:cNvSpPr>
          <p:nvPr/>
        </p:nvSpPr>
        <p:spPr>
          <a:xfrm>
            <a:off x="0" y="1052003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/>
              <a:t>Büyük Veri Projesinin Gelişimi </a:t>
            </a: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</p:nvPr>
        </p:nvGraphicFramePr>
        <p:xfrm>
          <a:off x="0" y="1591376"/>
          <a:ext cx="12192000" cy="5150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10941" r="77598" b="81181"/>
          <a:stretch/>
        </p:blipFill>
        <p:spPr>
          <a:xfrm>
            <a:off x="161402" y="2035288"/>
            <a:ext cx="2670734" cy="597184"/>
          </a:xfrm>
          <a:prstGeom prst="rect">
            <a:avLst/>
          </a:prstGeom>
        </p:spPr>
      </p:pic>
      <p:pic>
        <p:nvPicPr>
          <p:cNvPr id="17" name="Picture 2" descr="Yükseköğretim Kurul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24" y="4896544"/>
            <a:ext cx="956991" cy="47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Yükseköğretim Kurul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418" y="2287386"/>
            <a:ext cx="956991" cy="47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6219230" y="3924757"/>
            <a:ext cx="851083" cy="679549"/>
          </a:xfrm>
          <a:prstGeom prst="ellipse">
            <a:avLst/>
          </a:prstGeom>
          <a:solidFill>
            <a:schemeClr val="accent2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6238794" y="4050599"/>
            <a:ext cx="81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/>
              <a:t>2022</a:t>
            </a:r>
          </a:p>
        </p:txBody>
      </p:sp>
      <p:sp>
        <p:nvSpPr>
          <p:cNvPr id="20" name="Oval 19"/>
          <p:cNvSpPr/>
          <p:nvPr/>
        </p:nvSpPr>
        <p:spPr>
          <a:xfrm>
            <a:off x="7607373" y="3940389"/>
            <a:ext cx="851083" cy="679549"/>
          </a:xfrm>
          <a:prstGeom prst="ellipse">
            <a:avLst/>
          </a:prstGeom>
          <a:solidFill>
            <a:schemeClr val="accent4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7670844" y="4033698"/>
            <a:ext cx="851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/>
              <a:t>2023</a:t>
            </a:r>
          </a:p>
        </p:txBody>
      </p:sp>
      <p:sp>
        <p:nvSpPr>
          <p:cNvPr id="21" name="Oval 20"/>
          <p:cNvSpPr/>
          <p:nvPr/>
        </p:nvSpPr>
        <p:spPr>
          <a:xfrm>
            <a:off x="8591202" y="3922662"/>
            <a:ext cx="851083" cy="679549"/>
          </a:xfrm>
          <a:prstGeom prst="ellipse">
            <a:avLst/>
          </a:prstGeom>
          <a:solidFill>
            <a:schemeClr val="accent5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grpSp>
        <p:nvGrpSpPr>
          <p:cNvPr id="26" name="Grup 25"/>
          <p:cNvGrpSpPr/>
          <p:nvPr/>
        </p:nvGrpSpPr>
        <p:grpSpPr>
          <a:xfrm>
            <a:off x="0" y="259846"/>
            <a:ext cx="12192000" cy="787318"/>
            <a:chOff x="0" y="259846"/>
            <a:chExt cx="12192000" cy="787318"/>
          </a:xfrm>
        </p:grpSpPr>
        <p:sp>
          <p:nvSpPr>
            <p:cNvPr id="6" name="Dikdörtgen 5"/>
            <p:cNvSpPr/>
            <p:nvPr/>
          </p:nvSpPr>
          <p:spPr>
            <a:xfrm>
              <a:off x="0" y="406712"/>
              <a:ext cx="12192000" cy="614779"/>
            </a:xfrm>
            <a:prstGeom prst="rect">
              <a:avLst/>
            </a:prstGeom>
            <a:gradFill>
              <a:gsLst>
                <a:gs pos="0">
                  <a:schemeClr val="accent2">
                    <a:lumMod val="67000"/>
                  </a:schemeClr>
                </a:gs>
                <a:gs pos="60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BÜYÜK VERİ KOORDİNATÖRLÜĞÜ</a:t>
              </a:r>
            </a:p>
          </p:txBody>
        </p:sp>
        <p:pic>
          <p:nvPicPr>
            <p:cNvPr id="9" name="Picture 2" descr="Yalova Üniversitesi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76" y="259846"/>
              <a:ext cx="2108886" cy="78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Metin kutusu 21"/>
          <p:cNvSpPr txBox="1"/>
          <p:nvPr/>
        </p:nvSpPr>
        <p:spPr>
          <a:xfrm>
            <a:off x="8591203" y="4033697"/>
            <a:ext cx="851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/>
              <a:t>2023</a:t>
            </a:r>
          </a:p>
        </p:txBody>
      </p:sp>
      <p:sp>
        <p:nvSpPr>
          <p:cNvPr id="23" name="Oval 22"/>
          <p:cNvSpPr/>
          <p:nvPr/>
        </p:nvSpPr>
        <p:spPr>
          <a:xfrm>
            <a:off x="832369" y="3830672"/>
            <a:ext cx="851083" cy="679549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15" name="Metin kutusu 14"/>
          <p:cNvSpPr txBox="1"/>
          <p:nvPr/>
        </p:nvSpPr>
        <p:spPr>
          <a:xfrm>
            <a:off x="862436" y="3924757"/>
            <a:ext cx="86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/>
              <a:t>2019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8203446" y="4732408"/>
            <a:ext cx="2503758" cy="2028607"/>
            <a:chOff x="8203446" y="4732408"/>
            <a:chExt cx="2503758" cy="2028607"/>
          </a:xfrm>
        </p:grpSpPr>
        <p:sp>
          <p:nvSpPr>
            <p:cNvPr id="12" name="Metin kutusu 11"/>
            <p:cNvSpPr txBox="1"/>
            <p:nvPr/>
          </p:nvSpPr>
          <p:spPr>
            <a:xfrm>
              <a:off x="8204656" y="5314465"/>
              <a:ext cx="2502548" cy="144655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200" b="1"/>
                <a:t>Üniversite Y.K. Kararı ile Koordinatörlüğün kurulması</a:t>
              </a:r>
            </a:p>
          </p:txBody>
        </p:sp>
        <p:pic>
          <p:nvPicPr>
            <p:cNvPr id="25" name="Picture 2" descr="Yalova Üniversitesi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446" y="4732408"/>
              <a:ext cx="2502548" cy="595364"/>
            </a:xfrm>
            <a:prstGeom prst="rect">
              <a:avLst/>
            </a:prstGeom>
            <a:solidFill>
              <a:schemeClr val="accent5"/>
            </a:solidFill>
          </p:spPr>
        </p:pic>
      </p:grpSp>
      <p:sp>
        <p:nvSpPr>
          <p:cNvPr id="27" name="Oval 26"/>
          <p:cNvSpPr/>
          <p:nvPr/>
        </p:nvSpPr>
        <p:spPr>
          <a:xfrm>
            <a:off x="9553803" y="3940389"/>
            <a:ext cx="851083" cy="679549"/>
          </a:xfrm>
          <a:prstGeom prst="ellipse">
            <a:avLst/>
          </a:prstGeom>
          <a:solidFill>
            <a:srgbClr val="0070C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4" name="Metin kutusu 23"/>
          <p:cNvSpPr txBox="1"/>
          <p:nvPr/>
        </p:nvSpPr>
        <p:spPr>
          <a:xfrm>
            <a:off x="9553803" y="4033697"/>
            <a:ext cx="851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/>
              <a:t>2024</a:t>
            </a:r>
          </a:p>
        </p:txBody>
      </p:sp>
      <p:grpSp>
        <p:nvGrpSpPr>
          <p:cNvPr id="28" name="Grup 27"/>
          <p:cNvGrpSpPr/>
          <p:nvPr/>
        </p:nvGrpSpPr>
        <p:grpSpPr>
          <a:xfrm>
            <a:off x="10248354" y="1734966"/>
            <a:ext cx="1943646" cy="2367161"/>
            <a:chOff x="8203446" y="4732408"/>
            <a:chExt cx="2503758" cy="2367161"/>
          </a:xfrm>
          <a:solidFill>
            <a:srgbClr val="0070C0"/>
          </a:solidFill>
        </p:grpSpPr>
        <p:sp>
          <p:nvSpPr>
            <p:cNvPr id="29" name="Metin kutusu 28"/>
            <p:cNvSpPr txBox="1"/>
            <p:nvPr/>
          </p:nvSpPr>
          <p:spPr>
            <a:xfrm>
              <a:off x="8204656" y="5314465"/>
              <a:ext cx="2502548" cy="17851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200" b="1"/>
                <a:t> Koordinatörlük yönergesinin yürürlüğe girmesi</a:t>
              </a:r>
            </a:p>
          </p:txBody>
        </p:sp>
        <p:pic>
          <p:nvPicPr>
            <p:cNvPr id="30" name="Picture 2" descr="Yalova Üniversitesi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446" y="4732408"/>
              <a:ext cx="2502548" cy="595364"/>
            </a:xfrm>
            <a:prstGeom prst="rect">
              <a:avLst/>
            </a:prstGeom>
            <a:grpFill/>
          </p:spPr>
        </p:pic>
      </p:grpSp>
      <p:pic>
        <p:nvPicPr>
          <p:cNvPr id="11" name="Resim 10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A10BB027-C8B2-D627-00B9-6347BE5423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4" name="Resim 13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6FF1FB69-028E-5566-978F-99E961CD177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5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814591524"/>
              </p:ext>
            </p:extLst>
          </p:nvPr>
        </p:nvGraphicFramePr>
        <p:xfrm>
          <a:off x="445698" y="1542848"/>
          <a:ext cx="11331894" cy="5278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 5"/>
          <p:cNvGrpSpPr/>
          <p:nvPr/>
        </p:nvGrpSpPr>
        <p:grpSpPr>
          <a:xfrm>
            <a:off x="0" y="259846"/>
            <a:ext cx="12192000" cy="787318"/>
            <a:chOff x="0" y="259846"/>
            <a:chExt cx="12192000" cy="787318"/>
          </a:xfrm>
        </p:grpSpPr>
        <p:sp>
          <p:nvSpPr>
            <p:cNvPr id="7" name="Dikdörtgen 6"/>
            <p:cNvSpPr/>
            <p:nvPr/>
          </p:nvSpPr>
          <p:spPr>
            <a:xfrm>
              <a:off x="0" y="406712"/>
              <a:ext cx="12192000" cy="614779"/>
            </a:xfrm>
            <a:prstGeom prst="rect">
              <a:avLst/>
            </a:prstGeom>
            <a:gradFill>
              <a:gsLst>
                <a:gs pos="0">
                  <a:schemeClr val="accent2">
                    <a:lumMod val="67000"/>
                  </a:schemeClr>
                </a:gs>
                <a:gs pos="60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BÜYÜK VERİ KOORDİNATÖRLÜĞÜ</a:t>
              </a:r>
            </a:p>
          </p:txBody>
        </p:sp>
        <p:pic>
          <p:nvPicPr>
            <p:cNvPr id="8" name="Picture 2" descr="Yalova Üniversites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76" y="259846"/>
              <a:ext cx="2108886" cy="78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Başlık 9">
            <a:extLst>
              <a:ext uri="{FF2B5EF4-FFF2-40B4-BE49-F238E27FC236}">
                <a16:creationId xmlns:a16="http://schemas.microsoft.com/office/drawing/2014/main" id="{5030E0F5-0647-8BB9-1D3E-B3E394B2C97D}"/>
              </a:ext>
            </a:extLst>
          </p:cNvPr>
          <p:cNvSpPr txBox="1">
            <a:spLocks/>
          </p:cNvSpPr>
          <p:nvPr/>
        </p:nvSpPr>
        <p:spPr>
          <a:xfrm>
            <a:off x="0" y="1055944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/>
              <a:t>YÖKAK Değerlendirme Ölçütleri/Büyük Veri Koordinatörlüğü Temel Alanları</a:t>
            </a:r>
          </a:p>
        </p:txBody>
      </p:sp>
      <p:pic>
        <p:nvPicPr>
          <p:cNvPr id="3" name="Resim 2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3EA7F292-8964-99B8-4BBA-6FDEDE443A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9" name="Resim 8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578D3131-380C-EE82-2DF4-A71362F5C5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2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832F6-B202-B68C-59A5-5AFD364FE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k: Çentikli Sağ 90">
            <a:extLst>
              <a:ext uri="{FF2B5EF4-FFF2-40B4-BE49-F238E27FC236}">
                <a16:creationId xmlns:a16="http://schemas.microsoft.com/office/drawing/2014/main" id="{D99F3676-7F90-37D8-7BCB-1CE8A115DE08}"/>
              </a:ext>
            </a:extLst>
          </p:cNvPr>
          <p:cNvSpPr/>
          <p:nvPr/>
        </p:nvSpPr>
        <p:spPr>
          <a:xfrm rot="1380000" flipV="1">
            <a:off x="4514933" y="5089973"/>
            <a:ext cx="3142036" cy="24720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B087EE41-D866-984A-4BC0-94510DA2DB02}"/>
              </a:ext>
            </a:extLst>
          </p:cNvPr>
          <p:cNvSpPr txBox="1"/>
          <p:nvPr/>
        </p:nvSpPr>
        <p:spPr>
          <a:xfrm>
            <a:off x="3018884" y="441904"/>
            <a:ext cx="8117202" cy="5538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228508"/>
            <a:endParaRPr lang="en-US" sz="2999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5">
            <a:extLst>
              <a:ext uri="{FF2B5EF4-FFF2-40B4-BE49-F238E27FC236}">
                <a16:creationId xmlns:a16="http://schemas.microsoft.com/office/drawing/2014/main" id="{5CDEDA2F-C75B-B7BC-A5B5-04402D789601}"/>
              </a:ext>
            </a:extLst>
          </p:cNvPr>
          <p:cNvGrpSpPr/>
          <p:nvPr/>
        </p:nvGrpSpPr>
        <p:grpSpPr>
          <a:xfrm>
            <a:off x="129946" y="100091"/>
            <a:ext cx="3368874" cy="1191278"/>
            <a:chOff x="6657478" y="2430341"/>
            <a:chExt cx="1144012" cy="355543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EE57319-D800-78D2-C0AD-1B8D24606B19}"/>
                </a:ext>
              </a:extLst>
            </p:cNvPr>
            <p:cNvSpPr/>
            <p:nvPr/>
          </p:nvSpPr>
          <p:spPr>
            <a:xfrm>
              <a:off x="6657478" y="2430341"/>
              <a:ext cx="1144012" cy="355543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2">
                  <a:lumMod val="60000"/>
                  <a:lumOff val="40000"/>
                </a:schemeClr>
              </a:solidFill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ADAF8C-A60A-93FF-F47A-9F4996E7EA3D}"/>
                </a:ext>
              </a:extLst>
            </p:cNvPr>
            <p:cNvSpPr/>
            <p:nvPr/>
          </p:nvSpPr>
          <p:spPr>
            <a:xfrm>
              <a:off x="6657478" y="2726835"/>
              <a:ext cx="1144012" cy="294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HEDEFLER-ÖLÇÜTLER (NE?)</a:t>
              </a:r>
            </a:p>
          </p:txBody>
        </p:sp>
      </p:grp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01E08C21-2C01-43AF-9900-E6188D6E1927}"/>
              </a:ext>
            </a:extLst>
          </p:cNvPr>
          <p:cNvSpPr/>
          <p:nvPr/>
        </p:nvSpPr>
        <p:spPr>
          <a:xfrm>
            <a:off x="3692903" y="500178"/>
            <a:ext cx="7249099" cy="439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08"/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YÖKAK ÖLÇÜTLERİ VE STRATEJİK PLAN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1">
            <a:extLst>
              <a:ext uri="{FF2B5EF4-FFF2-40B4-BE49-F238E27FC236}">
                <a16:creationId xmlns:a16="http://schemas.microsoft.com/office/drawing/2014/main" id="{30CF1865-8B02-51EA-69D0-0D655F1CA4E7}"/>
              </a:ext>
            </a:extLst>
          </p:cNvPr>
          <p:cNvGrpSpPr/>
          <p:nvPr/>
        </p:nvGrpSpPr>
        <p:grpSpPr>
          <a:xfrm>
            <a:off x="2427924" y="1390712"/>
            <a:ext cx="2529957" cy="1973937"/>
            <a:chOff x="2149803" y="4959477"/>
            <a:chExt cx="3797046" cy="4660726"/>
          </a:xfrm>
          <a:solidFill>
            <a:schemeClr val="bg1">
              <a:lumMod val="85000"/>
            </a:schemeClr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4D14AE7-428E-A6BE-20AE-ADFD95AC3744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6B191CF-DA2D-0AEF-03C0-C57546EEF4CF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F1750AA-CA1E-DE68-BFD1-41FECC8B40B9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1181100">
                <a:schemeClr val="accent1">
                  <a:lumMod val="75000"/>
                  <a:alpha val="5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900">
                <a:solidFill>
                  <a:srgbClr val="28569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13286308-6E86-9AEE-8F4F-B543857EC8F1}"/>
                </a:ext>
              </a:extLst>
            </p:cNvPr>
            <p:cNvSpPr txBox="1"/>
            <p:nvPr/>
          </p:nvSpPr>
          <p:spPr>
            <a:xfrm>
              <a:off x="2355425" y="6182768"/>
              <a:ext cx="3489602" cy="14161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tr-TR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Liderlik, Yönetişim </a:t>
              </a:r>
            </a:p>
            <a:p>
              <a:pPr algn="ctr"/>
              <a:r>
                <a:rPr lang="tr-TR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 Kalite</a:t>
              </a:r>
            </a:p>
          </p:txBody>
        </p:sp>
      </p:grpSp>
      <p:grpSp>
        <p:nvGrpSpPr>
          <p:cNvPr id="43" name="Group 7">
            <a:extLst>
              <a:ext uri="{FF2B5EF4-FFF2-40B4-BE49-F238E27FC236}">
                <a16:creationId xmlns:a16="http://schemas.microsoft.com/office/drawing/2014/main" id="{2166E3FC-1F83-CAA2-6448-85D8A5534E40}"/>
              </a:ext>
            </a:extLst>
          </p:cNvPr>
          <p:cNvGrpSpPr/>
          <p:nvPr/>
        </p:nvGrpSpPr>
        <p:grpSpPr>
          <a:xfrm>
            <a:off x="2402798" y="2613592"/>
            <a:ext cx="2585796" cy="1800606"/>
            <a:chOff x="2149803" y="4959477"/>
            <a:chExt cx="3797046" cy="4660726"/>
          </a:xfrm>
          <a:solidFill>
            <a:schemeClr val="bg1">
              <a:lumMod val="85000"/>
            </a:schemeClr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1E5D275-83DC-E57E-1EC9-93E34EE96F12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970441B-0A51-24F4-4143-A32E51A7310F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260B066-1E67-5944-085A-2AC18D4DBB6F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1181100">
                <a:schemeClr val="accent1">
                  <a:lumMod val="7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12">
              <a:extLst>
                <a:ext uri="{FF2B5EF4-FFF2-40B4-BE49-F238E27FC236}">
                  <a16:creationId xmlns:a16="http://schemas.microsoft.com/office/drawing/2014/main" id="{72046242-1C4F-0598-2879-E4ED6A6C4406}"/>
                </a:ext>
              </a:extLst>
            </p:cNvPr>
            <p:cNvSpPr txBox="1"/>
            <p:nvPr/>
          </p:nvSpPr>
          <p:spPr>
            <a:xfrm>
              <a:off x="3098292" y="5905811"/>
              <a:ext cx="1900059" cy="183230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28508"/>
              <a:r>
                <a:rPr lang="tr-TR" sz="20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Eğitim ve </a:t>
              </a:r>
            </a:p>
            <a:p>
              <a:pPr algn="ctr" defTabSz="228508"/>
              <a:r>
                <a:rPr lang="tr-TR" sz="20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Öğretim</a:t>
              </a:r>
            </a:p>
          </p:txBody>
        </p:sp>
      </p:grpSp>
      <p:grpSp>
        <p:nvGrpSpPr>
          <p:cNvPr id="53" name="Group 19">
            <a:extLst>
              <a:ext uri="{FF2B5EF4-FFF2-40B4-BE49-F238E27FC236}">
                <a16:creationId xmlns:a16="http://schemas.microsoft.com/office/drawing/2014/main" id="{BB813954-B48D-85C0-8CD3-62767331277C}"/>
              </a:ext>
            </a:extLst>
          </p:cNvPr>
          <p:cNvGrpSpPr/>
          <p:nvPr/>
        </p:nvGrpSpPr>
        <p:grpSpPr>
          <a:xfrm>
            <a:off x="2463643" y="3759349"/>
            <a:ext cx="2413784" cy="1781494"/>
            <a:chOff x="2149803" y="4927727"/>
            <a:chExt cx="3916321" cy="4692476"/>
          </a:xfrm>
          <a:solidFill>
            <a:schemeClr val="bg1">
              <a:lumMod val="85000"/>
            </a:schemeClr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DAFCECD-5A49-6A6F-4ADE-10A18E1C741B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E907BBF-A356-BB58-4A56-3D502BAE2351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DBEB447-2022-41A7-4ECA-E0F481DE5D0C}"/>
                </a:ext>
              </a:extLst>
            </p:cNvPr>
            <p:cNvSpPr/>
            <p:nvPr/>
          </p:nvSpPr>
          <p:spPr>
            <a:xfrm>
              <a:off x="2149803" y="4927727"/>
              <a:ext cx="3916321" cy="3828800"/>
            </a:xfrm>
            <a:prstGeom prst="ellipse">
              <a:avLst/>
            </a:prstGeom>
            <a:grpFill/>
            <a:ln>
              <a:noFill/>
            </a:ln>
            <a:effectLst>
              <a:innerShdw blurRad="11811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24">
              <a:extLst>
                <a:ext uri="{FF2B5EF4-FFF2-40B4-BE49-F238E27FC236}">
                  <a16:creationId xmlns:a16="http://schemas.microsoft.com/office/drawing/2014/main" id="{4D1D9472-0CF0-B33D-6251-CFBC80E887FB}"/>
                </a:ext>
              </a:extLst>
            </p:cNvPr>
            <p:cNvSpPr txBox="1"/>
            <p:nvPr/>
          </p:nvSpPr>
          <p:spPr>
            <a:xfrm>
              <a:off x="2911519" y="6103879"/>
              <a:ext cx="2273610" cy="14361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28508"/>
              <a:r>
                <a:rPr lang="tr-TR" sz="20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Araştırma ve </a:t>
              </a:r>
            </a:p>
            <a:p>
              <a:pPr algn="ctr" defTabSz="228508"/>
              <a:r>
                <a:rPr lang="tr-TR" sz="20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Geliştirme</a:t>
              </a:r>
            </a:p>
          </p:txBody>
        </p:sp>
      </p:grpSp>
      <p:grpSp>
        <p:nvGrpSpPr>
          <p:cNvPr id="48" name="Group 13">
            <a:extLst>
              <a:ext uri="{FF2B5EF4-FFF2-40B4-BE49-F238E27FC236}">
                <a16:creationId xmlns:a16="http://schemas.microsoft.com/office/drawing/2014/main" id="{11217F36-F269-4CBF-9B3B-897F610C82E2}"/>
              </a:ext>
            </a:extLst>
          </p:cNvPr>
          <p:cNvGrpSpPr/>
          <p:nvPr/>
        </p:nvGrpSpPr>
        <p:grpSpPr>
          <a:xfrm>
            <a:off x="2497125" y="4987494"/>
            <a:ext cx="2362371" cy="1902329"/>
            <a:chOff x="2149803" y="4959477"/>
            <a:chExt cx="3797046" cy="4660726"/>
          </a:xfrm>
          <a:solidFill>
            <a:schemeClr val="bg1">
              <a:lumMod val="85000"/>
            </a:schemeClr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56FC483-5F7D-6686-40FB-B2592956242C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618E89E-2EC4-6116-E0ED-DB323A07EA6F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FABC0CC-4346-EEDE-8373-34BF6CEFBB66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81100">
                <a:schemeClr val="accent5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18">
              <a:extLst>
                <a:ext uri="{FF2B5EF4-FFF2-40B4-BE49-F238E27FC236}">
                  <a16:creationId xmlns:a16="http://schemas.microsoft.com/office/drawing/2014/main" id="{C8DF8E78-E84C-79E3-A4F2-D2CEB46A37B2}"/>
                </a:ext>
              </a:extLst>
            </p:cNvPr>
            <p:cNvSpPr txBox="1"/>
            <p:nvPr/>
          </p:nvSpPr>
          <p:spPr>
            <a:xfrm>
              <a:off x="2278126" y="6303276"/>
              <a:ext cx="3540403" cy="10373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 defTabSz="228508"/>
              <a:r>
                <a:rPr lang="tr-TR" sz="20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Toplumsal Katkı</a:t>
              </a:r>
            </a:p>
          </p:txBody>
        </p:sp>
      </p:grp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D6C68DB9-8788-0CF2-C279-0A1F84BA4D8C}"/>
              </a:ext>
            </a:extLst>
          </p:cNvPr>
          <p:cNvSpPr txBox="1"/>
          <p:nvPr/>
        </p:nvSpPr>
        <p:spPr>
          <a:xfrm rot="16200000">
            <a:off x="-1173746" y="3722482"/>
            <a:ext cx="6210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YÖKAK ÖLÇÜT ANA BAŞLIKLARI </a:t>
            </a:r>
            <a:endParaRPr lang="tr-TR" sz="2000"/>
          </a:p>
        </p:txBody>
      </p:sp>
      <p:grpSp>
        <p:nvGrpSpPr>
          <p:cNvPr id="60" name="Group 1">
            <a:extLst>
              <a:ext uri="{FF2B5EF4-FFF2-40B4-BE49-F238E27FC236}">
                <a16:creationId xmlns:a16="http://schemas.microsoft.com/office/drawing/2014/main" id="{AAEF81A0-9A20-FF54-2743-E101DDD74831}"/>
              </a:ext>
            </a:extLst>
          </p:cNvPr>
          <p:cNvGrpSpPr/>
          <p:nvPr/>
        </p:nvGrpSpPr>
        <p:grpSpPr>
          <a:xfrm>
            <a:off x="7510058" y="1434458"/>
            <a:ext cx="2550508" cy="1512805"/>
            <a:chOff x="2149803" y="4959477"/>
            <a:chExt cx="3797046" cy="4660726"/>
          </a:xfrm>
          <a:solidFill>
            <a:schemeClr val="bg1">
              <a:lumMod val="85000"/>
            </a:schemeClr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8C939A3-8708-CFDF-3F87-1CF19B4724DC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BF4964B-387B-EF4F-B546-ADBE8F57682A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377D3DF-3306-939C-1306-9887A378B91B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1181100">
                <a:schemeClr val="accent1">
                  <a:lumMod val="75000"/>
                  <a:alpha val="5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900">
                <a:solidFill>
                  <a:srgbClr val="28569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">
              <a:extLst>
                <a:ext uri="{FF2B5EF4-FFF2-40B4-BE49-F238E27FC236}">
                  <a16:creationId xmlns:a16="http://schemas.microsoft.com/office/drawing/2014/main" id="{2E2F4026-EFAE-4F6C-E379-9B3F1E4BD218}"/>
                </a:ext>
              </a:extLst>
            </p:cNvPr>
            <p:cNvSpPr txBox="1"/>
            <p:nvPr/>
          </p:nvSpPr>
          <p:spPr>
            <a:xfrm>
              <a:off x="3295750" y="6274498"/>
              <a:ext cx="1608948" cy="123267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>
              <a:spAutoFit/>
            </a:bodyPr>
            <a:lstStyle/>
            <a:p>
              <a:pPr algn="ctr"/>
              <a:r>
                <a:rPr lang="tr-TR" sz="2000" b="1">
                  <a:latin typeface="Times New Roman"/>
                  <a:cs typeface="Times New Roman"/>
                </a:rPr>
                <a:t>Liderlik</a:t>
              </a:r>
            </a:p>
          </p:txBody>
        </p:sp>
      </p:grpSp>
      <p:grpSp>
        <p:nvGrpSpPr>
          <p:cNvPr id="65" name="Group 7">
            <a:extLst>
              <a:ext uri="{FF2B5EF4-FFF2-40B4-BE49-F238E27FC236}">
                <a16:creationId xmlns:a16="http://schemas.microsoft.com/office/drawing/2014/main" id="{8DFAD7B1-C2DE-9130-EFA9-BF1AFE908163}"/>
              </a:ext>
            </a:extLst>
          </p:cNvPr>
          <p:cNvGrpSpPr/>
          <p:nvPr/>
        </p:nvGrpSpPr>
        <p:grpSpPr>
          <a:xfrm>
            <a:off x="7513659" y="2407904"/>
            <a:ext cx="2606800" cy="1518070"/>
            <a:chOff x="2149803" y="4959477"/>
            <a:chExt cx="3797046" cy="4660726"/>
          </a:xfrm>
          <a:solidFill>
            <a:schemeClr val="bg1">
              <a:lumMod val="85000"/>
            </a:schemeClr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B70E5CA-4CFE-511A-FD2A-769BB404F314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1AD2987-6E4B-207A-5A16-AA7DCDB5597D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9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AFB0283-7636-47C8-398B-1A45FB750A9F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1181100">
                <a:schemeClr val="accent1">
                  <a:lumMod val="7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12">
              <a:extLst>
                <a:ext uri="{FF2B5EF4-FFF2-40B4-BE49-F238E27FC236}">
                  <a16:creationId xmlns:a16="http://schemas.microsoft.com/office/drawing/2014/main" id="{1440EA2A-ADC9-14A6-B664-5FC2724415C4}"/>
                </a:ext>
              </a:extLst>
            </p:cNvPr>
            <p:cNvSpPr txBox="1"/>
            <p:nvPr/>
          </p:nvSpPr>
          <p:spPr>
            <a:xfrm>
              <a:off x="3370166" y="6304138"/>
              <a:ext cx="1356310" cy="103565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28508"/>
              <a:r>
                <a:rPr lang="tr-TR" sz="20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Eğitim</a:t>
              </a:r>
            </a:p>
          </p:txBody>
        </p:sp>
      </p:grpSp>
      <p:grpSp>
        <p:nvGrpSpPr>
          <p:cNvPr id="70" name="Group 19">
            <a:extLst>
              <a:ext uri="{FF2B5EF4-FFF2-40B4-BE49-F238E27FC236}">
                <a16:creationId xmlns:a16="http://schemas.microsoft.com/office/drawing/2014/main" id="{7A7E0F62-2217-4E73-A0CC-42066FD88876}"/>
              </a:ext>
            </a:extLst>
          </p:cNvPr>
          <p:cNvGrpSpPr/>
          <p:nvPr/>
        </p:nvGrpSpPr>
        <p:grpSpPr>
          <a:xfrm>
            <a:off x="7581547" y="3413210"/>
            <a:ext cx="2433391" cy="1549808"/>
            <a:chOff x="2149803" y="4927727"/>
            <a:chExt cx="3916321" cy="4692476"/>
          </a:xfrm>
          <a:solidFill>
            <a:schemeClr val="bg1">
              <a:lumMod val="85000"/>
            </a:schemeClr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E3D62A5-116F-F00A-6300-C7428719653E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53D72C1-F97C-CB9F-571C-C823915CB1DD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11D79FC-5BD4-F7DF-C513-DA92057A435E}"/>
                </a:ext>
              </a:extLst>
            </p:cNvPr>
            <p:cNvSpPr/>
            <p:nvPr/>
          </p:nvSpPr>
          <p:spPr>
            <a:xfrm>
              <a:off x="2149803" y="4927727"/>
              <a:ext cx="3916321" cy="3828800"/>
            </a:xfrm>
            <a:prstGeom prst="ellipse">
              <a:avLst/>
            </a:prstGeom>
            <a:grpFill/>
            <a:ln>
              <a:noFill/>
            </a:ln>
            <a:effectLst>
              <a:innerShdw blurRad="11811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24">
              <a:extLst>
                <a:ext uri="{FF2B5EF4-FFF2-40B4-BE49-F238E27FC236}">
                  <a16:creationId xmlns:a16="http://schemas.microsoft.com/office/drawing/2014/main" id="{B29B004D-5B59-911C-9E03-E994EF72C367}"/>
                </a:ext>
              </a:extLst>
            </p:cNvPr>
            <p:cNvSpPr txBox="1"/>
            <p:nvPr/>
          </p:nvSpPr>
          <p:spPr>
            <a:xfrm>
              <a:off x="2911519" y="6103879"/>
              <a:ext cx="2273610" cy="14361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28508"/>
              <a:r>
                <a:rPr lang="tr-TR" sz="20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Araştırma ve </a:t>
              </a:r>
            </a:p>
            <a:p>
              <a:pPr algn="ctr" defTabSz="228508"/>
              <a:r>
                <a:rPr lang="tr-TR" sz="20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Geliştirme</a:t>
              </a:r>
            </a:p>
          </p:txBody>
        </p:sp>
      </p:grpSp>
      <p:grpSp>
        <p:nvGrpSpPr>
          <p:cNvPr id="75" name="Group 13">
            <a:extLst>
              <a:ext uri="{FF2B5EF4-FFF2-40B4-BE49-F238E27FC236}">
                <a16:creationId xmlns:a16="http://schemas.microsoft.com/office/drawing/2014/main" id="{D5A3B128-2B56-07F6-6991-7CFA9E1E13F8}"/>
              </a:ext>
            </a:extLst>
          </p:cNvPr>
          <p:cNvGrpSpPr/>
          <p:nvPr/>
        </p:nvGrpSpPr>
        <p:grpSpPr>
          <a:xfrm>
            <a:off x="7581547" y="4364379"/>
            <a:ext cx="2381560" cy="1549807"/>
            <a:chOff x="2149803" y="4959477"/>
            <a:chExt cx="3797046" cy="4660726"/>
          </a:xfrm>
          <a:solidFill>
            <a:schemeClr val="bg1">
              <a:lumMod val="85000"/>
            </a:schemeClr>
          </a:solidFill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2057696-E387-7315-924F-3A4D5380069D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1A4A04E-285C-5D8A-E266-6F04F80AE881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B4947A3-62A6-83D6-A54B-7F779DF680A2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81100">
                <a:schemeClr val="accent5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Box 18">
              <a:extLst>
                <a:ext uri="{FF2B5EF4-FFF2-40B4-BE49-F238E27FC236}">
                  <a16:creationId xmlns:a16="http://schemas.microsoft.com/office/drawing/2014/main" id="{1DF18790-DF0F-0044-0E71-D2844ED12B6E}"/>
                </a:ext>
              </a:extLst>
            </p:cNvPr>
            <p:cNvSpPr txBox="1"/>
            <p:nvPr/>
          </p:nvSpPr>
          <p:spPr>
            <a:xfrm>
              <a:off x="2278126" y="6303276"/>
              <a:ext cx="3540403" cy="10373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 defTabSz="228508"/>
              <a:r>
                <a:rPr lang="tr-TR" sz="20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Toplumsal Katkı</a:t>
              </a:r>
            </a:p>
          </p:txBody>
        </p:sp>
      </p:grpSp>
      <p:grpSp>
        <p:nvGrpSpPr>
          <p:cNvPr id="80" name="Group 13">
            <a:extLst>
              <a:ext uri="{FF2B5EF4-FFF2-40B4-BE49-F238E27FC236}">
                <a16:creationId xmlns:a16="http://schemas.microsoft.com/office/drawing/2014/main" id="{AB1A9693-C8B5-7E08-5383-2D18080E30B5}"/>
              </a:ext>
            </a:extLst>
          </p:cNvPr>
          <p:cNvGrpSpPr/>
          <p:nvPr/>
        </p:nvGrpSpPr>
        <p:grpSpPr>
          <a:xfrm>
            <a:off x="7585433" y="5389266"/>
            <a:ext cx="2381560" cy="1262612"/>
            <a:chOff x="2149803" y="4959477"/>
            <a:chExt cx="3797046" cy="4660726"/>
          </a:xfrm>
          <a:solidFill>
            <a:schemeClr val="bg1">
              <a:lumMod val="85000"/>
            </a:schemeClr>
          </a:solidFill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1CDE394-0638-0238-FBAD-D6B3302DEF06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4C82A6D-0C37-0BAD-1D08-D900365FF28B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pFill/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08" tIns="22854" rIns="45708" bIns="228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08"/>
              <a:endParaRPr lang="en-US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AE931FC-B119-C15F-B911-6E8DB0324D4B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81100">
                <a:schemeClr val="accent5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08"/>
              <a:endPara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18">
              <a:extLst>
                <a:ext uri="{FF2B5EF4-FFF2-40B4-BE49-F238E27FC236}">
                  <a16:creationId xmlns:a16="http://schemas.microsoft.com/office/drawing/2014/main" id="{29BD9DCA-1F36-99CD-F2CB-9800AB33EB53}"/>
                </a:ext>
              </a:extLst>
            </p:cNvPr>
            <p:cNvSpPr txBox="1"/>
            <p:nvPr/>
          </p:nvSpPr>
          <p:spPr>
            <a:xfrm>
              <a:off x="2860929" y="6083489"/>
              <a:ext cx="2374804" cy="14769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 defTabSz="228508"/>
              <a:r>
                <a:rPr lang="tr-TR" sz="2000" b="1"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Girişimcilik</a:t>
              </a:r>
            </a:p>
          </p:txBody>
        </p:sp>
      </p:grpSp>
      <p:sp>
        <p:nvSpPr>
          <p:cNvPr id="86" name="Metin kutusu 85">
            <a:extLst>
              <a:ext uri="{FF2B5EF4-FFF2-40B4-BE49-F238E27FC236}">
                <a16:creationId xmlns:a16="http://schemas.microsoft.com/office/drawing/2014/main" id="{E05D05C7-4653-84EF-9006-93091E8A06B8}"/>
              </a:ext>
            </a:extLst>
          </p:cNvPr>
          <p:cNvSpPr txBox="1"/>
          <p:nvPr/>
        </p:nvSpPr>
        <p:spPr>
          <a:xfrm rot="5400000">
            <a:off x="7765838" y="4229532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STRATEJİK PLAN TEMEL FAALİYET ALANLARI</a:t>
            </a:r>
            <a:endParaRPr lang="tr-TR"/>
          </a:p>
        </p:txBody>
      </p:sp>
      <p:sp>
        <p:nvSpPr>
          <p:cNvPr id="87" name="Ok: Çentikli Sağ 86">
            <a:extLst>
              <a:ext uri="{FF2B5EF4-FFF2-40B4-BE49-F238E27FC236}">
                <a16:creationId xmlns:a16="http://schemas.microsoft.com/office/drawing/2014/main" id="{ADE32E4A-7491-403E-D449-164E35442EAB}"/>
              </a:ext>
            </a:extLst>
          </p:cNvPr>
          <p:cNvSpPr/>
          <p:nvPr/>
        </p:nvSpPr>
        <p:spPr>
          <a:xfrm>
            <a:off x="5597649" y="1882501"/>
            <a:ext cx="1272640" cy="357697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8" name="Ok: Çentikli Sağ 87">
            <a:extLst>
              <a:ext uri="{FF2B5EF4-FFF2-40B4-BE49-F238E27FC236}">
                <a16:creationId xmlns:a16="http://schemas.microsoft.com/office/drawing/2014/main" id="{30926CB0-734A-167F-A1FC-F4F4CB22C6AE}"/>
              </a:ext>
            </a:extLst>
          </p:cNvPr>
          <p:cNvSpPr/>
          <p:nvPr/>
        </p:nvSpPr>
        <p:spPr>
          <a:xfrm>
            <a:off x="5597649" y="3026282"/>
            <a:ext cx="1272640" cy="357697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9" name="Ok: Çentikli Sağ 88">
            <a:extLst>
              <a:ext uri="{FF2B5EF4-FFF2-40B4-BE49-F238E27FC236}">
                <a16:creationId xmlns:a16="http://schemas.microsoft.com/office/drawing/2014/main" id="{5E4EC745-31DC-5F5C-BAEE-FE7BC1DFD2F4}"/>
              </a:ext>
            </a:extLst>
          </p:cNvPr>
          <p:cNvSpPr/>
          <p:nvPr/>
        </p:nvSpPr>
        <p:spPr>
          <a:xfrm>
            <a:off x="5583628" y="4058200"/>
            <a:ext cx="1272640" cy="357697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0" name="Ok: Çentikli Sağ 89">
            <a:extLst>
              <a:ext uri="{FF2B5EF4-FFF2-40B4-BE49-F238E27FC236}">
                <a16:creationId xmlns:a16="http://schemas.microsoft.com/office/drawing/2014/main" id="{A87E1799-94D1-720D-A6DE-936C894712AD}"/>
              </a:ext>
            </a:extLst>
          </p:cNvPr>
          <p:cNvSpPr/>
          <p:nvPr/>
        </p:nvSpPr>
        <p:spPr>
          <a:xfrm>
            <a:off x="5583628" y="5079503"/>
            <a:ext cx="1272640" cy="357697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5E44D4B4-AD68-16FC-F316-D2ABECDF1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5" name="Resim 4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43A92144-54E0-C234-7F23-978B17E2B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59" grpId="0"/>
      <p:bldP spid="86" grpId="0"/>
      <p:bldP spid="87" grpId="0" animBg="1"/>
      <p:bldP spid="88" grpId="0" animBg="1"/>
      <p:bldP spid="89" grpId="0" animBg="1"/>
      <p:bldP spid="9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-6745" y="1042611"/>
            <a:ext cx="12165584" cy="58605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61315" marR="1905" algn="ctr"/>
            <a:r>
              <a:rPr lang="tr-TR" sz="1650" b="1" kern="0">
                <a:effectLst/>
                <a:latin typeface="+mj-lt"/>
                <a:ea typeface="Calibri"/>
                <a:cs typeface="Times New Roman"/>
              </a:rPr>
              <a:t>İKİNCİ BÖLÜM</a:t>
            </a:r>
            <a:endParaRPr lang="tr-TR" sz="1650" b="1" kern="0">
              <a:latin typeface="+mj-lt"/>
              <a:ea typeface="Calibri"/>
              <a:cs typeface="Times New Roman"/>
            </a:endParaRPr>
          </a:p>
          <a:p>
            <a:pPr marL="361315" marR="1905" algn="ctr"/>
            <a:r>
              <a:rPr lang="tr-TR" sz="1650" b="1">
                <a:effectLst/>
                <a:latin typeface="+mj-lt"/>
                <a:ea typeface="Calibri"/>
                <a:cs typeface="Times New Roman"/>
              </a:rPr>
              <a:t>Koordinatörlüğün Amaçları ve Faaliyet Alanları</a:t>
            </a:r>
            <a:endParaRPr lang="tr-TR" sz="1650" b="1">
              <a:latin typeface="+mj-lt"/>
              <a:ea typeface="Calibri"/>
              <a:cs typeface="Times New Roman"/>
            </a:endParaRPr>
          </a:p>
          <a:p>
            <a:pPr indent="433070" algn="just">
              <a:spcBef>
                <a:spcPts val="600"/>
              </a:spcBef>
            </a:pPr>
            <a:r>
              <a:rPr lang="tr-TR" sz="1650" b="1">
                <a:effectLst/>
                <a:latin typeface="+mj-lt"/>
                <a:ea typeface="Calibri"/>
                <a:cs typeface="Times New Roman"/>
              </a:rPr>
              <a:t>MADDE 5- (1)</a:t>
            </a:r>
            <a:r>
              <a:rPr lang="tr-TR" sz="1650">
                <a:effectLst/>
                <a:latin typeface="+mj-lt"/>
                <a:ea typeface="Calibri"/>
                <a:cs typeface="Times New Roman"/>
              </a:rPr>
              <a:t> Koordinatörlüğün </a:t>
            </a:r>
            <a:r>
              <a:rPr lang="tr-TR" sz="165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amaçları şunlardır: </a:t>
            </a:r>
            <a:r>
              <a:rPr lang="tr-TR" sz="1650"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a)Büyük veriyi üniversitenin temel strateji ve hedeflerinin oluşturulmasına katkıda bulunabilecek nitelikte değere dönüştürmek, b)E</a:t>
            </a:r>
            <a:r>
              <a:rPr lang="tr-TR" sz="165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ğitim-öğretim, araştırma, uluslararasılaşma, işbirliği, toplumsal katkı ve sürdürülebilirlik alanları başta olmak üzer</a:t>
            </a:r>
            <a:r>
              <a:rPr lang="tr-TR" sz="1650"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e üniversitede çeşitli alanlarda yürütülen faaliyetlerde hizmet kalitesinin geliştirilmesine ve kurumsal kapasitenin artırılmasına katkıda bulunmak, </a:t>
            </a:r>
            <a:r>
              <a:rPr lang="tr-TR" sz="165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c)Etkin ve sürdürülebilir veri toplama, bütünleştirme, izleme, işleme, analiz etme ve raporlama süreçlerinin tasarlanması ve yönetilmesini sağlamak.</a:t>
            </a:r>
            <a:endParaRPr lang="tr-TR" sz="165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228600" algn="just">
              <a:spcBef>
                <a:spcPts val="600"/>
              </a:spcBef>
            </a:pPr>
            <a:r>
              <a:rPr lang="tr-TR" sz="1650" b="1">
                <a:effectLst/>
                <a:latin typeface="+mj-lt"/>
                <a:ea typeface="Calibri"/>
                <a:cs typeface="Times New Roman"/>
              </a:rPr>
              <a:t>Koordinatörlüğün Faaliyet Alanları</a:t>
            </a:r>
            <a:endParaRPr lang="tr-TR" sz="1650" b="1">
              <a:latin typeface="+mj-lt"/>
              <a:ea typeface="Calibri"/>
              <a:cs typeface="Times New Roman"/>
            </a:endParaRPr>
          </a:p>
          <a:p>
            <a:pPr marL="228600" algn="just">
              <a:spcBef>
                <a:spcPts val="600"/>
              </a:spcBef>
            </a:pPr>
            <a:r>
              <a:rPr lang="tr-TR" sz="1650" b="1">
                <a:effectLst/>
                <a:latin typeface="+mj-lt"/>
                <a:ea typeface="Calibri"/>
                <a:cs typeface="Times New Roman"/>
              </a:rPr>
              <a:t>MADDE 6 – </a:t>
            </a:r>
            <a:r>
              <a:rPr lang="tr-TR" sz="1650">
                <a:effectLst/>
                <a:latin typeface="+mj-lt"/>
                <a:ea typeface="Calibri"/>
                <a:cs typeface="Times New Roman"/>
              </a:rPr>
              <a:t>(1) Koordinatörlüğün faaliyet alanları şunlardır:</a:t>
            </a:r>
            <a:endParaRPr lang="tr-TR" sz="1650">
              <a:latin typeface="+mj-lt"/>
              <a:ea typeface="Calibri"/>
              <a:cs typeface="Times New Roman"/>
            </a:endParaRPr>
          </a:p>
          <a:p>
            <a:pPr marR="69850" lvl="0" algn="just">
              <a:spcBef>
                <a:spcPts val="600"/>
              </a:spcBef>
            </a:pPr>
            <a:r>
              <a:rPr lang="tr-TR" sz="1650">
                <a:latin typeface="+mj-lt"/>
                <a:ea typeface="Calibri"/>
                <a:cs typeface="Times New Roman"/>
              </a:rPr>
              <a:t>      a) </a:t>
            </a:r>
            <a:r>
              <a:rPr lang="tr-TR" sz="1650">
                <a:effectLst/>
                <a:latin typeface="+mj-lt"/>
                <a:ea typeface="Calibri"/>
                <a:cs typeface="Times New Roman"/>
              </a:rPr>
              <a:t>Üniversite bünyesinde, belirlenen kurallar ve </a:t>
            </a:r>
            <a:r>
              <a:rPr lang="tr-TR" sz="1650"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yöntemlere uygun olarak verilerin doğruluğu, tutarlılığı, bütünleşik hâle getirilmesi ve güncelliğini sağlayacak çalışmalar yapmak,</a:t>
            </a:r>
            <a:endParaRPr lang="tr-TR" sz="165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73660" marR="69850" indent="154940" algn="just">
              <a:spcBef>
                <a:spcPts val="230"/>
              </a:spcBef>
            </a:pPr>
            <a:r>
              <a:rPr lang="tr-TR" sz="1650">
                <a:effectLst/>
                <a:latin typeface="+mj-lt"/>
                <a:ea typeface="Calibri"/>
                <a:cs typeface="Times New Roman"/>
              </a:rPr>
              <a:t>b) Üniversitede verilerin tek bir merkezde toplanması, gerektiğinde analiz edilmesi ve raporlanması için gerekli çalışmaları yürütmek,</a:t>
            </a:r>
            <a:endParaRPr lang="tr-TR" sz="1650">
              <a:latin typeface="+mj-lt"/>
              <a:ea typeface="Calibri"/>
              <a:cs typeface="Times New Roman"/>
            </a:endParaRPr>
          </a:p>
          <a:p>
            <a:pPr indent="228600" algn="just"/>
            <a:r>
              <a:rPr lang="tr-TR" sz="1650">
                <a:effectLst/>
                <a:latin typeface="+mj-lt"/>
                <a:ea typeface="Calibri"/>
                <a:cs typeface="Times New Roman"/>
              </a:rPr>
              <a:t>c) Ulusal ve uluslararası üniversite sıralama sonuçlarını izlemek ve gerekli görüldüğünde raporlamak,  </a:t>
            </a:r>
            <a:endParaRPr lang="tr-TR" sz="1650">
              <a:latin typeface="+mj-lt"/>
              <a:ea typeface="Calibri"/>
              <a:cs typeface="Times New Roman"/>
            </a:endParaRPr>
          </a:p>
          <a:p>
            <a:pPr marL="73660" marR="69850" indent="154940" algn="just">
              <a:spcBef>
                <a:spcPts val="230"/>
              </a:spcBef>
            </a:pPr>
            <a:r>
              <a:rPr lang="tr-TR" sz="1650">
                <a:effectLst/>
                <a:latin typeface="+mj-lt"/>
                <a:ea typeface="Calibri"/>
                <a:cs typeface="Times New Roman"/>
              </a:rPr>
              <a:t>ç) Ulusal ve uluslararası sıralama kuruluşlarının sıralama ölçütleri ve Birleşmiş Milletler Sürdürülebilir Kalkınma Amaçları (SDG) kapsamında, verilerin sınıflandırılması ve Üniversitenin kurumsal plan ve programlarında yer alan göstergelerin uyumlaştırılması çalışmalarını yürütmek,</a:t>
            </a:r>
            <a:endParaRPr lang="tr-TR" sz="1650">
              <a:latin typeface="+mj-lt"/>
              <a:ea typeface="Calibri"/>
              <a:cs typeface="Times New Roman"/>
            </a:endParaRPr>
          </a:p>
          <a:p>
            <a:pPr indent="228600" algn="just"/>
            <a:r>
              <a:rPr lang="tr-TR" sz="1650"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d) Üst</a:t>
            </a:r>
            <a:r>
              <a:rPr lang="tr-TR" sz="165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libri"/>
                <a:cs typeface="Times New Roman"/>
              </a:rPr>
              <a:t> yönetim tarafından uygun görülen diğer verileri toplamak ve raporlamak, gerekli görülenleri analiz etmek, </a:t>
            </a:r>
            <a:endParaRPr lang="tr-TR" sz="1650">
              <a:latin typeface="+mj-lt"/>
              <a:ea typeface="Calibri"/>
              <a:cs typeface="Times New Roman"/>
            </a:endParaRPr>
          </a:p>
          <a:p>
            <a:pPr marL="73660" marR="69850" indent="154940" algn="just">
              <a:spcBef>
                <a:spcPts val="230"/>
              </a:spcBef>
            </a:pPr>
            <a:r>
              <a:rPr lang="tr-TR" sz="1650"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e) Kalite güvence sistemi kapsamında düzeltici ve önleyici faaliyetler gerçekleştirerek etkin bir veri yönetim sisteminin sürdürülebilirliğini sağlamak,</a:t>
            </a:r>
            <a:endParaRPr lang="tr-TR" sz="1650"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73660" marR="69850" indent="154940" algn="just">
              <a:spcBef>
                <a:spcPts val="230"/>
              </a:spcBef>
            </a:pPr>
            <a:r>
              <a:rPr lang="tr-TR" sz="1650"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f) Üniversitenin paydaş memnuniyet anketlerinin tasarımı, uygulanması ve raporlanmasında ilgili birimlere yardımcı olmak, </a:t>
            </a:r>
            <a:endParaRPr lang="tr-TR" sz="1650">
              <a:latin typeface="+mj-lt"/>
              <a:ea typeface="Times New Roman" panose="02020603050405020304" pitchFamily="18" charset="0"/>
              <a:cs typeface="Times New Roman"/>
            </a:endParaRPr>
          </a:p>
          <a:p>
            <a:pPr marL="73660" marR="69850" indent="154940" algn="just">
              <a:spcBef>
                <a:spcPts val="230"/>
              </a:spcBef>
            </a:pPr>
            <a:r>
              <a:rPr lang="tr-TR" sz="1650"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g) Koordinatörlüğün amaçları doğrultusunda Rektörlükçe verilen diğer görevleri yapmak.</a:t>
            </a:r>
            <a:endParaRPr lang="tr-TR" sz="1650">
              <a:latin typeface="+mj-lt"/>
              <a:ea typeface="Calibri" panose="020F0502020204030204" pitchFamily="34" charset="0"/>
              <a:cs typeface="Times New Roman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0" y="259846"/>
            <a:ext cx="12192000" cy="787318"/>
            <a:chOff x="0" y="259846"/>
            <a:chExt cx="12192000" cy="787318"/>
          </a:xfrm>
        </p:grpSpPr>
        <p:sp>
          <p:nvSpPr>
            <p:cNvPr id="5" name="Dikdörtgen 4"/>
            <p:cNvSpPr/>
            <p:nvPr/>
          </p:nvSpPr>
          <p:spPr>
            <a:xfrm>
              <a:off x="0" y="406712"/>
              <a:ext cx="12192000" cy="614779"/>
            </a:xfrm>
            <a:prstGeom prst="rect">
              <a:avLst/>
            </a:prstGeom>
            <a:gradFill>
              <a:gsLst>
                <a:gs pos="0">
                  <a:schemeClr val="accent2">
                    <a:lumMod val="67000"/>
                  </a:schemeClr>
                </a:gs>
                <a:gs pos="60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BÜYÜK VERİ KOORDİNATÖRLÜĞÜ</a:t>
              </a:r>
            </a:p>
          </p:txBody>
        </p:sp>
        <p:pic>
          <p:nvPicPr>
            <p:cNvPr id="6" name="Picture 2" descr="Yalova Üniversites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76" y="259846"/>
              <a:ext cx="2108886" cy="78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430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E212D6FD-1191-0911-BD28-276C236CA776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91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C8A4317-4F4B-9918-077F-5ADE570BD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759267"/>
              </p:ext>
            </p:extLst>
          </p:nvPr>
        </p:nvGraphicFramePr>
        <p:xfrm>
          <a:off x="82061" y="1582615"/>
          <a:ext cx="12022000" cy="5278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11000">
                  <a:extLst>
                    <a:ext uri="{9D8B030D-6E8A-4147-A177-3AD203B41FA5}">
                      <a16:colId xmlns:a16="http://schemas.microsoft.com/office/drawing/2014/main" val="3223049024"/>
                    </a:ext>
                  </a:extLst>
                </a:gridCol>
                <a:gridCol w="6011000">
                  <a:extLst>
                    <a:ext uri="{9D8B030D-6E8A-4147-A177-3AD203B41FA5}">
                      <a16:colId xmlns:a16="http://schemas.microsoft.com/office/drawing/2014/main" val="2331298554"/>
                    </a:ext>
                  </a:extLst>
                </a:gridCol>
              </a:tblGrid>
              <a:tr h="4167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Stratejik Amaç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Stratejik Hedef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98793"/>
                  </a:ext>
                </a:extLst>
              </a:tr>
              <a:tr h="24357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Çevik yönetim ve sürdürülebilirlik prensiplerini benimseyerek kurumsal gelişim ve aidiyeti güçlü personel ile ulusal ve uluslararası alanda tanınır hale gelmek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u="none" strike="noStrike">
                          <a:effectLst/>
                          <a:latin typeface="+mj-lt"/>
                        </a:rPr>
                        <a:t>Hedef 5.4: Şeffaf, sürdürülebilir yönetim süreçlerinde teknolojiyi etkin kullanarak kurumsal kapasitenin geliştirilmesi. </a:t>
                      </a:r>
                      <a:endParaRPr lang="tr-TR" sz="2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tr-TR" sz="2200" u="none" strike="noStrike">
                          <a:effectLst/>
                          <a:latin typeface="+mj-lt"/>
                        </a:rPr>
                        <a:t>. </a:t>
                      </a:r>
                      <a:endParaRPr lang="tr-TR" sz="2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449970"/>
                  </a:ext>
                </a:extLst>
              </a:tr>
              <a:tr h="242578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u="none" strike="noStrike">
                          <a:effectLst/>
                          <a:latin typeface="+mj-lt"/>
                        </a:rPr>
                        <a:t>Hedef 5.5: Üniversitemizin yönetim sistemlerini etkili ve verimli kullanarak performansını artırmak.</a:t>
                      </a:r>
                      <a:endParaRPr lang="tr-TR" sz="2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0" y="259846"/>
            <a:ext cx="12192000" cy="787318"/>
            <a:chOff x="0" y="259846"/>
            <a:chExt cx="12192000" cy="787318"/>
          </a:xfrm>
        </p:grpSpPr>
        <p:sp>
          <p:nvSpPr>
            <p:cNvPr id="11" name="Dikdörtgen 10"/>
            <p:cNvSpPr/>
            <p:nvPr/>
          </p:nvSpPr>
          <p:spPr>
            <a:xfrm>
              <a:off x="0" y="406712"/>
              <a:ext cx="12192000" cy="614779"/>
            </a:xfrm>
            <a:prstGeom prst="rect">
              <a:avLst/>
            </a:prstGeom>
            <a:gradFill>
              <a:gsLst>
                <a:gs pos="0">
                  <a:schemeClr val="accent2">
                    <a:lumMod val="67000"/>
                  </a:schemeClr>
                </a:gs>
                <a:gs pos="60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BÜYÜK VERİ KOORDİNATÖRLÜĞÜ</a:t>
              </a:r>
            </a:p>
          </p:txBody>
        </p:sp>
        <p:pic>
          <p:nvPicPr>
            <p:cNvPr id="12" name="Picture 2" descr="Yalova Üniversites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76" y="259846"/>
              <a:ext cx="2108886" cy="78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Başlık 9">
            <a:extLst>
              <a:ext uri="{FF2B5EF4-FFF2-40B4-BE49-F238E27FC236}">
                <a16:creationId xmlns:a16="http://schemas.microsoft.com/office/drawing/2014/main" id="{5030E0F5-0647-8BB9-1D3E-B3E394B2C97D}"/>
              </a:ext>
            </a:extLst>
          </p:cNvPr>
          <p:cNvSpPr txBox="1">
            <a:spLocks/>
          </p:cNvSpPr>
          <p:nvPr/>
        </p:nvSpPr>
        <p:spPr>
          <a:xfrm>
            <a:off x="0" y="1055944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2024-2028 Stratejik Plan / Büyük Veri Koordinatörlüğü</a:t>
            </a:r>
            <a:endParaRPr lang="tr-TR" sz="28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71B9B27-F83D-ED5D-D900-729F25213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6" name="Resim 5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0346A75C-21E6-1EDD-D0A2-354DC9F214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9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E212D6FD-1191-0911-BD28-276C236CA776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92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C8A4317-4F4B-9918-077F-5ADE570BD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925980"/>
              </p:ext>
            </p:extLst>
          </p:nvPr>
        </p:nvGraphicFramePr>
        <p:xfrm>
          <a:off x="82061" y="1582615"/>
          <a:ext cx="12021996" cy="5309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3371">
                  <a:extLst>
                    <a:ext uri="{9D8B030D-6E8A-4147-A177-3AD203B41FA5}">
                      <a16:colId xmlns:a16="http://schemas.microsoft.com/office/drawing/2014/main" val="3223049024"/>
                    </a:ext>
                  </a:extLst>
                </a:gridCol>
                <a:gridCol w="3155297">
                  <a:extLst>
                    <a:ext uri="{9D8B030D-6E8A-4147-A177-3AD203B41FA5}">
                      <a16:colId xmlns:a16="http://schemas.microsoft.com/office/drawing/2014/main" val="2331298554"/>
                    </a:ext>
                  </a:extLst>
                </a:gridCol>
                <a:gridCol w="4893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8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Stratejik Amaç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Stratejik Hedef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98793"/>
                  </a:ext>
                </a:extLst>
              </a:tr>
              <a:tr h="489048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Çevik yönetim ve sürdürülebilirlik prensiplerini benimseyerek kurumsal gelişim ve aidiyeti güçlü personel ile ulusal ve uluslararası alanda tanınır hale gelmek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u="none" strike="noStrike">
                          <a:effectLst/>
                          <a:latin typeface="+mj-lt"/>
                        </a:rPr>
                        <a:t>Hedef 5.4: Şeffaf, sürdürülebilir yönetim süreçlerinde teknolojiyi etkin kullanarak kurumsal kapasitenin geliştirilmesi. </a:t>
                      </a:r>
                      <a:endParaRPr lang="tr-TR" sz="2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tr-TR" sz="2200" u="none" strike="noStrike">
                          <a:effectLst/>
                          <a:latin typeface="+mj-lt"/>
                        </a:rPr>
                        <a:t>. </a:t>
                      </a:r>
                      <a:endParaRPr lang="tr-TR" sz="2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Büyük Veri Koordinatörlüğü yönergesi hazırlandı, yürürlüğe girdi.</a:t>
                      </a:r>
                    </a:p>
                    <a:p>
                      <a:pPr marL="342900" indent="-342900" algn="l" fontAlgn="ctr">
                        <a:buFont typeface="Wingdings" panose="05000000000000000000" pitchFamily="2" charset="2"/>
                        <a:buChar char="ü"/>
                      </a:pPr>
                      <a:endParaRPr lang="tr-TR" sz="22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AVESİS bilgi yönetim sistemi incelendi, üst yönetime sistemin sunumu yapıldı.</a:t>
                      </a:r>
                    </a:p>
                    <a:p>
                      <a:pPr marL="342900" indent="-342900" algn="l" fontAlgn="ctr">
                        <a:buFont typeface="Wingdings" panose="05000000000000000000" pitchFamily="2" charset="2"/>
                        <a:buChar char="ü"/>
                      </a:pPr>
                      <a:endParaRPr lang="tr-TR" sz="22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Üniversitemiz birimlerinin UBS sistemindeki sorunları kayıt edildi. </a:t>
                      </a:r>
                    </a:p>
                    <a:p>
                      <a:pPr marL="0" indent="0" algn="l" fontAlgn="ctr">
                        <a:buFont typeface="Wingdings" panose="05000000000000000000" pitchFamily="2" charset="2"/>
                        <a:buNone/>
                      </a:pPr>
                      <a:endParaRPr lang="tr-TR" sz="22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Akademik Yayın ve Araştırma Geliştirme faaliyetlerinin YÖKSİS sistemine uyumlu hale getirilmesi için sorunlar tespit edilerek hazırlanan rapor </a:t>
                      </a:r>
                      <a:r>
                        <a:rPr lang="tr-TR" sz="22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İKÇÜ’ye</a:t>
                      </a:r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bildirildi. </a:t>
                      </a:r>
                      <a:endParaRPr lang="tr-TR" sz="2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449970"/>
                  </a:ext>
                </a:extLst>
              </a:tr>
            </a:tbl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0" y="259846"/>
            <a:ext cx="12192000" cy="787318"/>
            <a:chOff x="0" y="259846"/>
            <a:chExt cx="12192000" cy="787318"/>
          </a:xfrm>
        </p:grpSpPr>
        <p:sp>
          <p:nvSpPr>
            <p:cNvPr id="11" name="Dikdörtgen 10"/>
            <p:cNvSpPr/>
            <p:nvPr/>
          </p:nvSpPr>
          <p:spPr>
            <a:xfrm>
              <a:off x="0" y="406712"/>
              <a:ext cx="12192000" cy="614779"/>
            </a:xfrm>
            <a:prstGeom prst="rect">
              <a:avLst/>
            </a:prstGeom>
            <a:gradFill>
              <a:gsLst>
                <a:gs pos="0">
                  <a:schemeClr val="accent2">
                    <a:lumMod val="67000"/>
                  </a:schemeClr>
                </a:gs>
                <a:gs pos="60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BÜYÜK VERİ KOORDİNATÖRLÜĞÜ</a:t>
              </a:r>
            </a:p>
          </p:txBody>
        </p:sp>
        <p:pic>
          <p:nvPicPr>
            <p:cNvPr id="12" name="Picture 2" descr="Yalova Üniversites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76" y="259846"/>
              <a:ext cx="2108886" cy="78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Başlık 9">
            <a:extLst>
              <a:ext uri="{FF2B5EF4-FFF2-40B4-BE49-F238E27FC236}">
                <a16:creationId xmlns:a16="http://schemas.microsoft.com/office/drawing/2014/main" id="{5030E0F5-0647-8BB9-1D3E-B3E394B2C97D}"/>
              </a:ext>
            </a:extLst>
          </p:cNvPr>
          <p:cNvSpPr txBox="1">
            <a:spLocks/>
          </p:cNvSpPr>
          <p:nvPr/>
        </p:nvSpPr>
        <p:spPr>
          <a:xfrm>
            <a:off x="0" y="1055944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Yılı İkinci Altı Aylık Faaliyetler</a:t>
            </a:r>
            <a:endParaRPr lang="tr-TR" sz="28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32CD492-34C1-8EC4-A7C9-9B898A12D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6" name="Resim 5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E4C290FA-7D58-A5BD-BE17-A9B990F6EE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2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E212D6FD-1191-0911-BD28-276C236CA776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93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C8A4317-4F4B-9918-077F-5ADE570BD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48407"/>
              </p:ext>
            </p:extLst>
          </p:nvPr>
        </p:nvGraphicFramePr>
        <p:xfrm>
          <a:off x="46892" y="1582615"/>
          <a:ext cx="12043248" cy="4373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80395">
                  <a:extLst>
                    <a:ext uri="{9D8B030D-6E8A-4147-A177-3AD203B41FA5}">
                      <a16:colId xmlns:a16="http://schemas.microsoft.com/office/drawing/2014/main" val="3223049024"/>
                    </a:ext>
                  </a:extLst>
                </a:gridCol>
                <a:gridCol w="3118535">
                  <a:extLst>
                    <a:ext uri="{9D8B030D-6E8A-4147-A177-3AD203B41FA5}">
                      <a16:colId xmlns:a16="http://schemas.microsoft.com/office/drawing/2014/main" val="2331298554"/>
                    </a:ext>
                  </a:extLst>
                </a:gridCol>
                <a:gridCol w="494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84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Stratejik Amaç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Stratejik Hedef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98793"/>
                  </a:ext>
                </a:extLst>
              </a:tr>
              <a:tr h="384819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Çevik yönetim ve sürdürülebilirlik prensiplerini benimseyerek kurumsal gelişim ve aidiyeti güçlü personel ile ulusal ve uluslararası alanda tanınır hale gelmek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u="none" strike="noStrike">
                          <a:effectLst/>
                          <a:latin typeface="+mj-lt"/>
                        </a:rPr>
                        <a:t>Hedef 5.5: Üniversitemizin yönetim sistemlerini etkili ve verimli kullanarak performansını artırmak.</a:t>
                      </a:r>
                      <a:endParaRPr lang="tr-TR" sz="2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</a:t>
                      </a:r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eri Ölçüt Tablosu oluşturuldu.</a:t>
                      </a:r>
                    </a:p>
                    <a:p>
                      <a:pPr algn="l" fontAlgn="ctr"/>
                      <a:endParaRPr lang="tr-TR" sz="2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tr-TR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hlinkClick r:id="rId3" action="ppaction://hlinkpres?slideindex=1&amp;slidetitle="/>
                        </a:rPr>
                        <a:t>Üniversite Verileri incelenerek </a:t>
                      </a:r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  <a:hlinkClick r:id="rId3" action="ppaction://hlinkpres?slideindex=1&amp;slidetitle="/>
                        </a:rPr>
                        <a:t> tekrarlanan veriler tespit edildi</a:t>
                      </a:r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</a:t>
                      </a:r>
                    </a:p>
                    <a:p>
                      <a:pPr algn="l" fontAlgn="ctr"/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342900" indent="-3429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  <a:hlinkClick r:id="rId4" action="ppaction://hlinkpres?slideindex=1&amp;slidetitle="/>
                        </a:rPr>
                        <a:t>THE sıralama kuruluşu, URAP ve TÜBİTAK Girişimci ve Yenilikçi endeksi </a:t>
                      </a:r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metrikleri bağlamında Üniversitemiz ölçütleri değerlendirildi. </a:t>
                      </a:r>
                    </a:p>
                    <a:p>
                      <a:pPr algn="l" fontAlgn="ctr"/>
                      <a:endParaRPr lang="tr-TR" sz="2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tr-TR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Fakülte Akademik Kurul Toplantıları verilerini içeren sunumlar hazırlandı.</a:t>
                      </a: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449970"/>
                  </a:ext>
                </a:extLst>
              </a:tr>
            </a:tbl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0" y="259846"/>
            <a:ext cx="12192000" cy="787318"/>
            <a:chOff x="0" y="259846"/>
            <a:chExt cx="12192000" cy="787318"/>
          </a:xfrm>
        </p:grpSpPr>
        <p:sp>
          <p:nvSpPr>
            <p:cNvPr id="11" name="Dikdörtgen 10"/>
            <p:cNvSpPr/>
            <p:nvPr/>
          </p:nvSpPr>
          <p:spPr>
            <a:xfrm>
              <a:off x="0" y="406712"/>
              <a:ext cx="12192000" cy="614779"/>
            </a:xfrm>
            <a:prstGeom prst="rect">
              <a:avLst/>
            </a:prstGeom>
            <a:gradFill>
              <a:gsLst>
                <a:gs pos="0">
                  <a:schemeClr val="accent2">
                    <a:lumMod val="67000"/>
                  </a:schemeClr>
                </a:gs>
                <a:gs pos="60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BÜYÜK VERİ KOORDİNATÖRLÜĞÜ</a:t>
              </a:r>
            </a:p>
          </p:txBody>
        </p:sp>
        <p:pic>
          <p:nvPicPr>
            <p:cNvPr id="12" name="Picture 2" descr="Yalova Üniversites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76" y="259846"/>
              <a:ext cx="2108886" cy="78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Başlık 9">
            <a:extLst>
              <a:ext uri="{FF2B5EF4-FFF2-40B4-BE49-F238E27FC236}">
                <a16:creationId xmlns:a16="http://schemas.microsoft.com/office/drawing/2014/main" id="{5030E0F5-0647-8BB9-1D3E-B3E394B2C97D}"/>
              </a:ext>
            </a:extLst>
          </p:cNvPr>
          <p:cNvSpPr txBox="1">
            <a:spLocks/>
          </p:cNvSpPr>
          <p:nvPr/>
        </p:nvSpPr>
        <p:spPr>
          <a:xfrm>
            <a:off x="0" y="1055944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Yılı İkinci Altı Aylık Faaliyetler</a:t>
            </a:r>
            <a:endParaRPr lang="tr-TR" sz="28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/>
        </p:nvGraphicFramePr>
        <p:xfrm>
          <a:off x="-1" y="5907096"/>
          <a:ext cx="12192001" cy="950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9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5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904">
                <a:tc>
                  <a:txBody>
                    <a:bodyPr/>
                    <a:lstStyle/>
                    <a:p>
                      <a:pPr algn="ctr" fontAlgn="ctr"/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Wingdings" panose="05000000000000000000" pitchFamily="2" charset="2"/>
                        <a:buNone/>
                      </a:pP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Resim 3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45C3014A-5282-526D-9DAF-9EE981485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7" name="Resim 6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A9454654-B84B-E1A9-70EF-934E2804F2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3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E212D6FD-1191-0911-BD28-276C236CA776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94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C8A4317-4F4B-9918-077F-5ADE570BD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570146"/>
              </p:ext>
            </p:extLst>
          </p:nvPr>
        </p:nvGraphicFramePr>
        <p:xfrm>
          <a:off x="46892" y="1582615"/>
          <a:ext cx="12064497" cy="5278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87418">
                  <a:extLst>
                    <a:ext uri="{9D8B030D-6E8A-4147-A177-3AD203B41FA5}">
                      <a16:colId xmlns:a16="http://schemas.microsoft.com/office/drawing/2014/main" val="3223049024"/>
                    </a:ext>
                  </a:extLst>
                </a:gridCol>
                <a:gridCol w="3124037">
                  <a:extLst>
                    <a:ext uri="{9D8B030D-6E8A-4147-A177-3AD203B41FA5}">
                      <a16:colId xmlns:a16="http://schemas.microsoft.com/office/drawing/2014/main" val="2331298554"/>
                    </a:ext>
                  </a:extLst>
                </a:gridCol>
                <a:gridCol w="495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Stratejik Amaç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Stratejik Hedef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98793"/>
                  </a:ext>
                </a:extLst>
              </a:tr>
              <a:tr h="484633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b="1" u="none" strike="noStrike">
                          <a:effectLst/>
                          <a:latin typeface="+mj-lt"/>
                        </a:rPr>
                        <a:t>Çevik yönetim ve sürdürülebilirlik prensiplerini benimseyerek kurumsal gelişim ve aidiyeti güçlü personel ile ulusal ve uluslararası alanda tanınır hale gelmek</a:t>
                      </a:r>
                      <a:endParaRPr lang="tr-TR" sz="2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200" u="none" strike="noStrike">
                          <a:effectLst/>
                          <a:latin typeface="+mj-lt"/>
                        </a:rPr>
                        <a:t>Hedef 5.5: Üniversitemizin yönetim sistemlerini etkili ve verimli kullanarak performansını artırmak.</a:t>
                      </a:r>
                      <a:endParaRPr lang="tr-TR" sz="2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r-TR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Akademik</a:t>
                      </a:r>
                      <a:r>
                        <a:rPr lang="tr-TR" sz="2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ve idari faaliyetlere ilişkin performans göstergelerinin ölçme ve değerlendirilmesi yeniden ele alındı.</a:t>
                      </a:r>
                    </a:p>
                    <a:p>
                      <a:pPr marL="342900" marR="0" indent="-34290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r-T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Anket hazırlama ve uygulama iş akış şemaları geliştirildi. </a:t>
                      </a:r>
                    </a:p>
                    <a:p>
                      <a:pPr marL="342900" marR="0" indent="-34290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r-T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Etik kurul, eğitim-öğretim komisyonu süreçlere dahil edildi.</a:t>
                      </a:r>
                    </a:p>
                    <a:p>
                      <a:pPr marL="342900" marR="0" indent="-34290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r-T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Eğitim ve ders plan anketleri yeniden yapılandırıldı.</a:t>
                      </a:r>
                    </a:p>
                    <a:p>
                      <a:pPr marL="342900" marR="0" indent="-34290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tr-TR" sz="1800" b="0" i="0" u="none" strike="noStrike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r-T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449970"/>
                  </a:ext>
                </a:extLst>
              </a:tr>
            </a:tbl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0" y="259846"/>
            <a:ext cx="12192000" cy="787318"/>
            <a:chOff x="0" y="259846"/>
            <a:chExt cx="12192000" cy="787318"/>
          </a:xfrm>
        </p:grpSpPr>
        <p:sp>
          <p:nvSpPr>
            <p:cNvPr id="11" name="Dikdörtgen 10"/>
            <p:cNvSpPr/>
            <p:nvPr/>
          </p:nvSpPr>
          <p:spPr>
            <a:xfrm>
              <a:off x="0" y="406712"/>
              <a:ext cx="12192000" cy="614779"/>
            </a:xfrm>
            <a:prstGeom prst="rect">
              <a:avLst/>
            </a:prstGeom>
            <a:gradFill>
              <a:gsLst>
                <a:gs pos="0">
                  <a:schemeClr val="accent2">
                    <a:lumMod val="67000"/>
                  </a:schemeClr>
                </a:gs>
                <a:gs pos="60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BÜYÜK VERİ KOORDİNATÖRLÜĞÜ</a:t>
              </a:r>
            </a:p>
          </p:txBody>
        </p:sp>
        <p:pic>
          <p:nvPicPr>
            <p:cNvPr id="12" name="Picture 2" descr="Yalova Üniversites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76" y="259846"/>
              <a:ext cx="2108886" cy="78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Başlık 9">
            <a:extLst>
              <a:ext uri="{FF2B5EF4-FFF2-40B4-BE49-F238E27FC236}">
                <a16:creationId xmlns:a16="http://schemas.microsoft.com/office/drawing/2014/main" id="{5030E0F5-0647-8BB9-1D3E-B3E394B2C97D}"/>
              </a:ext>
            </a:extLst>
          </p:cNvPr>
          <p:cNvSpPr txBox="1">
            <a:spLocks/>
          </p:cNvSpPr>
          <p:nvPr/>
        </p:nvSpPr>
        <p:spPr>
          <a:xfrm>
            <a:off x="0" y="1055944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Yılı İkinci Altı Aylık Faaliyetler</a:t>
            </a:r>
            <a:endParaRPr lang="tr-TR" sz="28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Resim 2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B3DF5370-1E93-0ABE-C9D0-4B8B0F8A8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6" name="Resim 5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69B15152-C5B5-9C3A-2913-E545C342E5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0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E212D6FD-1191-0911-BD28-276C236CA776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EFFA7-01A0-4922-A38A-728EA6C761BB}" type="slidenum">
              <a:rPr lang="tr-T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95</a:t>
            </a:fld>
            <a:endParaRPr lang="tr-T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C8A4317-4F4B-9918-077F-5ADE570BD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738917"/>
              </p:ext>
            </p:extLst>
          </p:nvPr>
        </p:nvGraphicFramePr>
        <p:xfrm>
          <a:off x="46892" y="1582615"/>
          <a:ext cx="12149500" cy="52781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49500">
                  <a:extLst>
                    <a:ext uri="{9D8B030D-6E8A-4147-A177-3AD203B41FA5}">
                      <a16:colId xmlns:a16="http://schemas.microsoft.com/office/drawing/2014/main" val="3223049024"/>
                    </a:ext>
                  </a:extLst>
                </a:gridCol>
              </a:tblGrid>
              <a:tr h="5278181"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12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tr-TR" sz="2400" b="0">
                          <a:effectLst/>
                        </a:rPr>
                        <a:t>Üniversite Kurumsal Veri Yönetim Çerçevesi Yönergesinin oluşturulması,</a:t>
                      </a:r>
                    </a:p>
                    <a:p>
                      <a:pPr marL="342900" indent="-342900">
                        <a:spcAft>
                          <a:spcPts val="12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tr-TR" sz="2400" b="0">
                          <a:effectLst/>
                        </a:rPr>
                        <a:t>Üniversite Veri Sözlüğünün oluşturulması,</a:t>
                      </a:r>
                    </a:p>
                    <a:p>
                      <a:pPr marL="342900" indent="-342900">
                        <a:spcAft>
                          <a:spcPts val="12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tr-TR" sz="2400" b="0">
                          <a:effectLst/>
                        </a:rPr>
                        <a:t>Verilerin doğrulanması ve analiz edilmesi,</a:t>
                      </a:r>
                    </a:p>
                    <a:p>
                      <a:pPr marL="342900" indent="-342900">
                        <a:spcAft>
                          <a:spcPts val="12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tr-TR" sz="2400" b="0">
                          <a:effectLst/>
                        </a:rPr>
                        <a:t>Kurumsal</a:t>
                      </a:r>
                      <a:r>
                        <a:rPr lang="tr-TR" sz="2400" b="0" baseline="0">
                          <a:effectLst/>
                        </a:rPr>
                        <a:t> memnuniyet ve diğer anketlerin uygulanması,  sonuçlarının analiz edilmesi ve raporlanması,</a:t>
                      </a:r>
                    </a:p>
                    <a:p>
                      <a:pPr marL="342900" indent="-342900">
                        <a:spcAft>
                          <a:spcPts val="12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tr-TR" sz="2400" b="0" baseline="0">
                          <a:effectLst/>
                        </a:rPr>
                        <a:t>BKYS sistemi Anket Yönetim Modülü yoluyla anket uygulama sürecinin yürütülmesi. 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98793"/>
                  </a:ext>
                </a:extLst>
              </a:tr>
            </a:tbl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0" y="259846"/>
            <a:ext cx="12192000" cy="787318"/>
            <a:chOff x="0" y="259846"/>
            <a:chExt cx="12192000" cy="787318"/>
          </a:xfrm>
        </p:grpSpPr>
        <p:sp>
          <p:nvSpPr>
            <p:cNvPr id="11" name="Dikdörtgen 10"/>
            <p:cNvSpPr/>
            <p:nvPr/>
          </p:nvSpPr>
          <p:spPr>
            <a:xfrm>
              <a:off x="0" y="406712"/>
              <a:ext cx="12192000" cy="614779"/>
            </a:xfrm>
            <a:prstGeom prst="rect">
              <a:avLst/>
            </a:prstGeom>
            <a:gradFill>
              <a:gsLst>
                <a:gs pos="0">
                  <a:schemeClr val="accent2">
                    <a:lumMod val="67000"/>
                  </a:schemeClr>
                </a:gs>
                <a:gs pos="60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BÜYÜK VERİ KOORDİNATÖRLÜĞÜ</a:t>
              </a:r>
            </a:p>
          </p:txBody>
        </p:sp>
        <p:pic>
          <p:nvPicPr>
            <p:cNvPr id="12" name="Picture 2" descr="Yalova Üniversites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76" y="259846"/>
              <a:ext cx="2108886" cy="78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Başlık 9">
            <a:extLst>
              <a:ext uri="{FF2B5EF4-FFF2-40B4-BE49-F238E27FC236}">
                <a16:creationId xmlns:a16="http://schemas.microsoft.com/office/drawing/2014/main" id="{5030E0F5-0647-8BB9-1D3E-B3E394B2C97D}"/>
              </a:ext>
            </a:extLst>
          </p:cNvPr>
          <p:cNvSpPr txBox="1">
            <a:spLocks/>
          </p:cNvSpPr>
          <p:nvPr/>
        </p:nvSpPr>
        <p:spPr>
          <a:xfrm>
            <a:off x="0" y="1055944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Yılı Planlanan Faaliyetler</a:t>
            </a:r>
            <a:endParaRPr lang="tr-TR" sz="28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Resim 2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B2C4CB37-1FB2-E352-410D-C546E339C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6" name="Resim 5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EB38BEA1-3B16-2110-EF98-C7985A6D14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0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3EEC-3755-E62B-B7C9-6B8D8ECC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>
            <a:extLst>
              <a:ext uri="{FF2B5EF4-FFF2-40B4-BE49-F238E27FC236}">
                <a16:creationId xmlns:a16="http://schemas.microsoft.com/office/drawing/2014/main" id="{0A218B0E-1E4C-7665-08C4-CC7B4264076C}"/>
              </a:ext>
            </a:extLst>
          </p:cNvPr>
          <p:cNvSpPr txBox="1">
            <a:spLocks/>
          </p:cNvSpPr>
          <p:nvPr/>
        </p:nvSpPr>
        <p:spPr bwMode="gray">
          <a:xfrm>
            <a:off x="1566104" y="3066152"/>
            <a:ext cx="9438288" cy="1741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endParaRPr lang="tr-TR" sz="8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BB8A3710-A6E5-F3E7-03DE-FFAFB9F8386E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46CF3B19-85C3-925E-D344-BCFC3A686D05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FEC43B3-B8EE-DD69-C2E7-136B1F1D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CED91216-34DA-DAF1-F447-0E3AB79AF981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033EAE1-AC1A-910E-737C-0BA9C45D6D2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428EC27B-DB7C-14F6-FF52-5EA1CF1654B9}"/>
              </a:ext>
            </a:extLst>
          </p:cNvPr>
          <p:cNvSpPr txBox="1">
            <a:spLocks/>
          </p:cNvSpPr>
          <p:nvPr/>
        </p:nvSpPr>
        <p:spPr bwMode="gray">
          <a:xfrm>
            <a:off x="1681656" y="5225915"/>
            <a:ext cx="9438288" cy="1338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r-TR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b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Büyük Veri Koordinatörlüğü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  <a:hlinkClick r:id="rId4"/>
              </a:rPr>
              <a:t>kalite@yalova.edu.tr</a:t>
            </a: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b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>
                <a:solidFill>
                  <a:schemeClr val="tx1"/>
                </a:solidFill>
                <a:latin typeface="Times New Roman"/>
                <a:cs typeface="Times New Roman"/>
              </a:rPr>
              <a:t>Aralık/2024</a:t>
            </a:r>
            <a:endParaRPr lang="tr-TR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627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B8ACC1-A682-4C2A-981B-FC8C81F8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5124894"/>
            <a:ext cx="8825658" cy="1104862"/>
          </a:xfrm>
        </p:spPr>
        <p:txBody>
          <a:bodyPr anchor="ctr">
            <a:normAutofit/>
          </a:bodyPr>
          <a:lstStyle/>
          <a:p>
            <a:pPr algn="ctr"/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Aralık 2024</a:t>
            </a:r>
            <a:b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sz="2100">
                <a:latin typeface="Bookman Old Style" panose="02050604050505020204" pitchFamily="18" charset="0"/>
                <a:cs typeface="Times New Roman" panose="02020603050405020304" pitchFamily="18" charset="0"/>
              </a:rPr>
              <a:t>Yalova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BC4CD07F-4645-41EE-9C45-E0A43C70ABCB}"/>
              </a:ext>
            </a:extLst>
          </p:cNvPr>
          <p:cNvSpPr txBox="1">
            <a:spLocks/>
          </p:cNvSpPr>
          <p:nvPr/>
        </p:nvSpPr>
        <p:spPr bwMode="gray">
          <a:xfrm>
            <a:off x="354776" y="3439719"/>
            <a:ext cx="11393607" cy="17670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tr-TR" sz="4000" b="1">
                <a:solidFill>
                  <a:srgbClr val="A90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BELGE YÖNETİMİ VE ARŞİV MÜDÜRLÜĞÜ</a:t>
            </a:r>
            <a:endParaRPr lang="tr-TR" sz="4000" b="1" i="0" u="none" strike="noStrike" kern="1200" cap="none" spc="0" baseline="0" noProof="0">
              <a:solidFill>
                <a:srgbClr val="A90A2E"/>
              </a:solidFill>
              <a:latin typeface="Times New Roman"/>
              <a:cs typeface="Times New Roman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04/2024 </a:t>
            </a:r>
            <a:r>
              <a:rPr lang="tr-T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Akreditasyon Çalışmaları Toplantısı</a:t>
            </a:r>
            <a:endParaRPr lang="tr-TR" sz="4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6D00DA02-7917-8E1A-D051-E37C3ECE8DCB}"/>
              </a:ext>
            </a:extLst>
          </p:cNvPr>
          <p:cNvSpPr/>
          <p:nvPr/>
        </p:nvSpPr>
        <p:spPr>
          <a:xfrm>
            <a:off x="0" y="-4547"/>
            <a:ext cx="4857190" cy="1104862"/>
          </a:xfrm>
          <a:custGeom>
            <a:avLst/>
            <a:gdLst>
              <a:gd name="connsiteX0" fmla="*/ 12452 w 3519690"/>
              <a:gd name="connsiteY0" fmla="*/ 890686 h 896496"/>
              <a:gd name="connsiteX1" fmla="*/ 12452 w 3519690"/>
              <a:gd name="connsiteY1" fmla="*/ 12451 h 896496"/>
              <a:gd name="connsiteX2" fmla="*/ 3030752 w 3519690"/>
              <a:gd name="connsiteY2" fmla="*/ 12451 h 896496"/>
              <a:gd name="connsiteX3" fmla="*/ 3515540 w 3519690"/>
              <a:gd name="connsiteY3" fmla="*/ 890686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9690" h="896496">
                <a:moveTo>
                  <a:pt x="12452" y="890686"/>
                </a:moveTo>
                <a:lnTo>
                  <a:pt x="12452" y="12451"/>
                </a:lnTo>
                <a:lnTo>
                  <a:pt x="3030752" y="12451"/>
                </a:lnTo>
                <a:lnTo>
                  <a:pt x="3515540" y="890686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E02646CA-F3D7-A91C-29D9-E813E6E90DB4}"/>
              </a:ext>
            </a:extLst>
          </p:cNvPr>
          <p:cNvSpPr/>
          <p:nvPr/>
        </p:nvSpPr>
        <p:spPr>
          <a:xfrm>
            <a:off x="7865706" y="-4547"/>
            <a:ext cx="4356846" cy="1104862"/>
          </a:xfrm>
          <a:custGeom>
            <a:avLst/>
            <a:gdLst>
              <a:gd name="connsiteX0" fmla="*/ 3429208 w 3436678"/>
              <a:gd name="connsiteY0" fmla="*/ 12451 h 896496"/>
              <a:gd name="connsiteX1" fmla="*/ 3429208 w 3436678"/>
              <a:gd name="connsiteY1" fmla="*/ 889026 h 896496"/>
              <a:gd name="connsiteX2" fmla="*/ 497239 w 3436678"/>
              <a:gd name="connsiteY2" fmla="*/ 889026 h 896496"/>
              <a:gd name="connsiteX3" fmla="*/ 12452 w 3436678"/>
              <a:gd name="connsiteY3" fmla="*/ 12451 h 8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678" h="896496">
                <a:moveTo>
                  <a:pt x="3429208" y="12451"/>
                </a:moveTo>
                <a:lnTo>
                  <a:pt x="3429208" y="889026"/>
                </a:lnTo>
                <a:lnTo>
                  <a:pt x="497239" y="889026"/>
                </a:lnTo>
                <a:lnTo>
                  <a:pt x="12452" y="12451"/>
                </a:lnTo>
                <a:close/>
              </a:path>
            </a:pathLst>
          </a:custGeom>
          <a:solidFill>
            <a:srgbClr val="373545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91CFC9-3B14-7882-344E-35EBC617F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7" y="1617259"/>
            <a:ext cx="5888925" cy="1882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AC93F825-0646-927F-39A1-594F7D1A5167}"/>
              </a:ext>
            </a:extLst>
          </p:cNvPr>
          <p:cNvSpPr/>
          <p:nvPr/>
        </p:nvSpPr>
        <p:spPr>
          <a:xfrm>
            <a:off x="5840521" y="4548"/>
            <a:ext cx="1041854" cy="1104862"/>
          </a:xfrm>
          <a:custGeom>
            <a:avLst/>
            <a:gdLst>
              <a:gd name="connsiteX0" fmla="*/ 0 w 1225138"/>
              <a:gd name="connsiteY0" fmla="*/ 0 h 1542664"/>
              <a:gd name="connsiteX1" fmla="*/ 330265 w 1225138"/>
              <a:gd name="connsiteY1" fmla="*/ 0 h 1542664"/>
              <a:gd name="connsiteX2" fmla="*/ 1225138 w 1225138"/>
              <a:gd name="connsiteY2" fmla="*/ 1542664 h 1542664"/>
              <a:gd name="connsiteX3" fmla="*/ 895208 w 1225138"/>
              <a:gd name="connsiteY3" fmla="*/ 1542664 h 1542664"/>
              <a:gd name="connsiteX4" fmla="*/ 0 w 1225138"/>
              <a:gd name="connsiteY4" fmla="*/ 0 h 154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138" h="1542664">
                <a:moveTo>
                  <a:pt x="0" y="0"/>
                </a:moveTo>
                <a:lnTo>
                  <a:pt x="330265" y="0"/>
                </a:lnTo>
                <a:lnTo>
                  <a:pt x="1225138" y="1542664"/>
                </a:lnTo>
                <a:lnTo>
                  <a:pt x="895208" y="1542664"/>
                </a:lnTo>
                <a:lnTo>
                  <a:pt x="0" y="0"/>
                </a:lnTo>
                <a:close/>
              </a:path>
            </a:pathLst>
          </a:custGeom>
          <a:solidFill>
            <a:srgbClr val="A7112A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2082D0D5-E1EC-212C-9152-4286C4828AE9}"/>
              </a:ext>
            </a:extLst>
          </p:cNvPr>
          <p:cNvSpPr/>
          <p:nvPr/>
        </p:nvSpPr>
        <p:spPr>
          <a:xfrm>
            <a:off x="5495731" y="4548"/>
            <a:ext cx="1041854" cy="1100315"/>
          </a:xfrm>
          <a:custGeom>
            <a:avLst/>
            <a:gdLst>
              <a:gd name="connsiteX0" fmla="*/ 0 w 1217675"/>
              <a:gd name="connsiteY0" fmla="*/ 0 h 1542668"/>
              <a:gd name="connsiteX1" fmla="*/ 330287 w 1217675"/>
              <a:gd name="connsiteY1" fmla="*/ 0 h 1542668"/>
              <a:gd name="connsiteX2" fmla="*/ 1217675 w 1217675"/>
              <a:gd name="connsiteY2" fmla="*/ 1542668 h 1542668"/>
              <a:gd name="connsiteX3" fmla="*/ 888533 w 1217675"/>
              <a:gd name="connsiteY3" fmla="*/ 1542668 h 1542668"/>
              <a:gd name="connsiteX4" fmla="*/ 0 w 1217675"/>
              <a:gd name="connsiteY4" fmla="*/ 0 h 1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75" h="1542668">
                <a:moveTo>
                  <a:pt x="0" y="0"/>
                </a:moveTo>
                <a:lnTo>
                  <a:pt x="330287" y="0"/>
                </a:lnTo>
                <a:lnTo>
                  <a:pt x="1217675" y="1542668"/>
                </a:lnTo>
                <a:lnTo>
                  <a:pt x="888533" y="1542668"/>
                </a:lnTo>
                <a:lnTo>
                  <a:pt x="0" y="0"/>
                </a:lnTo>
                <a:close/>
              </a:path>
            </a:pathLst>
          </a:custGeom>
          <a:solidFill>
            <a:srgbClr val="58B6C0"/>
          </a:solidFill>
          <a:ln w="9525" cap="flat">
            <a:solidFill>
              <a:srgbClr val="75BDA7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28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8" name="Rectangle 1137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0" name="Rectangle 1139">
            <a:extLst>
              <a:ext uri="{FF2B5EF4-FFF2-40B4-BE49-F238E27FC236}">
                <a16:creationId xmlns:a16="http://schemas.microsoft.com/office/drawing/2014/main" id="{F8DD0EAF-BF73-48D8-A426-3085C4B88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42" name="Right Triangle 1141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4" name="Group 1143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45" name="Straight Connector 1144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6" name="Straight Connector 1145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7" name="Straight Connector 1146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8" name="Straight Connector 1147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9" name="Straight Connector 1148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0" name="Straight Connector 1149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1" name="Straight Connector 1150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2" name="Straight Connector 1151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3" name="Straight Connector 1152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4" name="Straight Connector 1153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5" name="Straight Connector 1154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6" name="Straight Connector 1155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7" name="Straight Connector 1156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8" name="Straight Connector 1157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9" name="Straight Connector 1158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0" name="Straight Connector 1159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1" name="Straight Connector 1160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2" name="Straight Connector 1161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3" name="Straight Connector 1162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4" name="Straight Connector 1163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5" name="Straight Connector 1164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6" name="Straight Connector 1165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7" name="Straight Connector 1166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8" name="Straight Connector 1167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9" name="Straight Connector 1168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0" name="Straight Connector 1169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1" name="Straight Connector 1170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2" name="Straight Connector 1171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3" name="Straight Connector 1172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6FC8D6CD-9F84-3366-322E-E47B58512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0421" y="850373"/>
            <a:ext cx="5414255" cy="2784496"/>
          </a:xfrm>
        </p:spPr>
        <p:txBody>
          <a:bodyPr>
            <a:normAutofit/>
          </a:bodyPr>
          <a:lstStyle/>
          <a:p>
            <a:pPr algn="l"/>
            <a:r>
              <a:rPr lang="tr-TR" sz="4400" b="1" i="1">
                <a:solidFill>
                  <a:schemeClr val="tx1">
                    <a:alpha val="80000"/>
                  </a:schemeClr>
                </a:solidFill>
              </a:rPr>
              <a:t>Belge Yönetiminin Kalite ve Akreditasyon Süreçlerinde Rolü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A0DA261-E169-DA90-2899-A032FD1C7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401" y="3927946"/>
            <a:ext cx="5414255" cy="1560594"/>
          </a:xfrm>
        </p:spPr>
        <p:txBody>
          <a:bodyPr>
            <a:normAutofit/>
          </a:bodyPr>
          <a:lstStyle/>
          <a:p>
            <a:r>
              <a:rPr lang="tr-TR" b="1">
                <a:solidFill>
                  <a:schemeClr val="accent1">
                    <a:lumMod val="50000"/>
                    <a:alpha val="80000"/>
                  </a:schemeClr>
                </a:solidFill>
              </a:rPr>
              <a:t>24/12/2024</a:t>
            </a:r>
          </a:p>
        </p:txBody>
      </p:sp>
      <p:pic>
        <p:nvPicPr>
          <p:cNvPr id="5" name="Resim 4" descr="kitap, kağıt, kağıt ürünü, sabit, değişmeyen, muayyen içeren bir resim&#10;&#10;Açıklama otomatik olarak oluşturuldu">
            <a:extLst>
              <a:ext uri="{FF2B5EF4-FFF2-40B4-BE49-F238E27FC236}">
                <a16:creationId xmlns:a16="http://schemas.microsoft.com/office/drawing/2014/main" id="{810139AD-9D4D-D0F6-D434-CA7B4423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53" r="-1" b="-1"/>
          <a:stretch/>
        </p:blipFill>
        <p:spPr>
          <a:xfrm>
            <a:off x="6084873" y="-3440"/>
            <a:ext cx="6129950" cy="6861439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53F6260-6C71-B84D-5085-B7720E8F1001}"/>
              </a:ext>
            </a:extLst>
          </p:cNvPr>
          <p:cNvSpPr txBox="1"/>
          <p:nvPr/>
        </p:nvSpPr>
        <p:spPr>
          <a:xfrm>
            <a:off x="1913413" y="6368412"/>
            <a:ext cx="246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Belge Yönetimi ve Arşiv Müdürlüğü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E029000-3550-A37A-2EB6-55F00E8C4AA6}"/>
              </a:ext>
            </a:extLst>
          </p:cNvPr>
          <p:cNvSpPr txBox="1"/>
          <p:nvPr/>
        </p:nvSpPr>
        <p:spPr>
          <a:xfrm>
            <a:off x="2023120" y="5978644"/>
            <a:ext cx="201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b="1"/>
              <a:t>Fatih AKPUNAR</a:t>
            </a:r>
          </a:p>
        </p:txBody>
      </p:sp>
      <p:pic>
        <p:nvPicPr>
          <p:cNvPr id="9" name="Resim 8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B45E6931-AA79-261E-D5DB-9FB72FBFB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11" name="Resim 10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5FEE47B4-6CF8-87A3-8D73-016671702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652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F9C9C-1EBD-E0A2-307D-F208856EC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2514699-7B96-FD96-47F3-82C1D3DC6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C6A3656-826D-169D-B4E3-13A09A7F1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69" name="Right Triangle 1034">
            <a:extLst>
              <a:ext uri="{FF2B5EF4-FFF2-40B4-BE49-F238E27FC236}">
                <a16:creationId xmlns:a16="http://schemas.microsoft.com/office/drawing/2014/main" id="{D8BD73D1-C47E-1CEF-985A-A6CA67BF6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Flowchart: Document 1036">
            <a:extLst>
              <a:ext uri="{FF2B5EF4-FFF2-40B4-BE49-F238E27FC236}">
                <a16:creationId xmlns:a16="http://schemas.microsoft.com/office/drawing/2014/main" id="{562C87BA-6583-29BB-0893-74689A665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9901" y="1485903"/>
            <a:ext cx="6858000" cy="3886199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C1ECD13D-1508-9DB1-C1FF-FBC4E3E3A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15C8AC68-1D55-8079-12D3-C819C540E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40B35A6B-7FE0-A6AB-5D3C-B47FEAFA9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51E5EEB1-9E43-505F-FDEC-6BB12ADC8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477AE82B-931B-7FED-631E-CBE7E8C19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7E4B9590-E04F-5BAA-AFA4-97335EC4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D2689F94-0C5B-F370-C9B8-D48393CB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1D48559D-5BBA-3259-3FFC-D7674C0A6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6A3BCEB3-9E8A-EB23-264A-B28E6512A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B7255E8C-F1AE-A26A-F854-DDC4525F7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B18F3397-4AA8-52FD-48E9-3D689F01A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0A99D6FB-E321-8C03-5AA0-FA9CB4AD8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9158AEFE-5A84-8C42-ABFE-85FD814C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C491F962-EB21-6EAF-8FEA-E7F702789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81164203-6293-0CB9-AD69-6B5B0A6F9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0BFAE780-A9AF-4441-1433-5B7F03AA7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57E0BCB7-954F-F93C-E6E7-0EBBE8856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9229DE74-33B6-F47C-FEB1-B9CFADADE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7B4A3268-7E6D-573B-2359-3D3E684D4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921A1068-633B-2FB5-6791-B7A68AF38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Straight Connector 1058">
              <a:extLst>
                <a:ext uri="{FF2B5EF4-FFF2-40B4-BE49-F238E27FC236}">
                  <a16:creationId xmlns:a16="http://schemas.microsoft.com/office/drawing/2014/main" id="{5E09A689-65C7-D71F-2B37-9F6EEE392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Straight Connector 1059">
              <a:extLst>
                <a:ext uri="{FF2B5EF4-FFF2-40B4-BE49-F238E27FC236}">
                  <a16:creationId xmlns:a16="http://schemas.microsoft.com/office/drawing/2014/main" id="{E6928F0A-3ABA-00DF-82AE-6AFC0613C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DA494739-FF09-A6D4-52D2-6EB496C31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AA4B0114-9903-F1A0-6041-38599CAE3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A95ADC99-5E29-49AC-8AB2-4761927F4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AAFB4F39-B1FD-C7E8-6F5D-FA7779C57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4D3B8974-9F51-9B2F-0336-AF36A58DC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4F983335-DDF5-8A08-7153-C485BA68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039877E6-12DC-101E-AA27-1EDB4C316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8BED6BFE-FE71-DD2E-70B6-BE0D8FED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ACE77D91-3C24-EA0E-9B30-8A65009D0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476" y="544751"/>
            <a:ext cx="10257634" cy="61850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200" b="1">
                <a:solidFill>
                  <a:schemeClr val="tx1"/>
                </a:solidFill>
              </a:rPr>
              <a:t>Belge Yönetiminin Önemi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0C894A0-27FC-CE34-B40E-36448A3EC215}"/>
              </a:ext>
            </a:extLst>
          </p:cNvPr>
          <p:cNvSpPr txBox="1"/>
          <p:nvPr/>
        </p:nvSpPr>
        <p:spPr>
          <a:xfrm>
            <a:off x="9019842" y="6575072"/>
            <a:ext cx="246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Belge Yönetimi ve Arşiv Müdürlüğü</a:t>
            </a:r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BD9A100A-0245-CE3B-10BE-EAC2404B41CE}"/>
              </a:ext>
            </a:extLst>
          </p:cNvPr>
          <p:cNvGrpSpPr/>
          <p:nvPr/>
        </p:nvGrpSpPr>
        <p:grpSpPr>
          <a:xfrm>
            <a:off x="528580" y="1586819"/>
            <a:ext cx="3131207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24" name="Dikdörtgen: Köşeleri Yuvarlatılmış 23">
              <a:extLst>
                <a:ext uri="{FF2B5EF4-FFF2-40B4-BE49-F238E27FC236}">
                  <a16:creationId xmlns:a16="http://schemas.microsoft.com/office/drawing/2014/main" id="{FD01257D-F69D-A320-CD59-B121AF936197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5" name="Dikdörtgen: Köşeleri Yuvarlatılmış 4">
              <a:extLst>
                <a:ext uri="{FF2B5EF4-FFF2-40B4-BE49-F238E27FC236}">
                  <a16:creationId xmlns:a16="http://schemas.microsoft.com/office/drawing/2014/main" id="{6DDB4E47-748E-635F-4207-4DE0BBFDFA26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Kalite ve Akreditasyon Süreçleri</a:t>
              </a:r>
              <a:r>
                <a:rPr lang="tr-TR" sz="28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3" name="Grup 32">
            <a:extLst>
              <a:ext uri="{FF2B5EF4-FFF2-40B4-BE49-F238E27FC236}">
                <a16:creationId xmlns:a16="http://schemas.microsoft.com/office/drawing/2014/main" id="{F54C0F90-0226-52C1-0A1A-9375425F90DD}"/>
              </a:ext>
            </a:extLst>
          </p:cNvPr>
          <p:cNvGrpSpPr/>
          <p:nvPr/>
        </p:nvGrpSpPr>
        <p:grpSpPr>
          <a:xfrm>
            <a:off x="528579" y="3441086"/>
            <a:ext cx="3096485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430047D9-64CD-646B-0439-EF568B204CB7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35" name="Dikdörtgen: Köşeleri Yuvarlatılmış 4">
              <a:extLst>
                <a:ext uri="{FF2B5EF4-FFF2-40B4-BE49-F238E27FC236}">
                  <a16:creationId xmlns:a16="http://schemas.microsoft.com/office/drawing/2014/main" id="{9C7C02AC-EA3E-6F87-6EDF-20FD79980C82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Kurumsal Hafızanın Korunması</a:t>
              </a:r>
              <a:endParaRPr lang="tr-TR" sz="2800" kern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1B381F50-9792-499C-543A-74D07B5BDD1D}"/>
              </a:ext>
            </a:extLst>
          </p:cNvPr>
          <p:cNvGrpSpPr/>
          <p:nvPr/>
        </p:nvGrpSpPr>
        <p:grpSpPr>
          <a:xfrm>
            <a:off x="520730" y="5255010"/>
            <a:ext cx="3096486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37" name="Dikdörtgen: Köşeleri Yuvarlatılmış 36">
              <a:extLst>
                <a:ext uri="{FF2B5EF4-FFF2-40B4-BE49-F238E27FC236}">
                  <a16:creationId xmlns:a16="http://schemas.microsoft.com/office/drawing/2014/main" id="{8A15ACC1-01CA-2D9C-F190-94C78045D205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38" name="Dikdörtgen: Köşeleri Yuvarlatılmış 4">
              <a:extLst>
                <a:ext uri="{FF2B5EF4-FFF2-40B4-BE49-F238E27FC236}">
                  <a16:creationId xmlns:a16="http://schemas.microsoft.com/office/drawing/2014/main" id="{302C67B2-A959-946D-A209-AC15203ECBF7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Hesap Verebilirlik</a:t>
              </a:r>
              <a:r>
                <a:rPr lang="tr-TR" sz="28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C1AEFB67-CD3E-7044-FFB1-DD563708F0E5}"/>
              </a:ext>
            </a:extLst>
          </p:cNvPr>
          <p:cNvGrpSpPr/>
          <p:nvPr/>
        </p:nvGrpSpPr>
        <p:grpSpPr>
          <a:xfrm>
            <a:off x="4348932" y="1541003"/>
            <a:ext cx="3149958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0" name="Dikdörtgen: Köşeleri Yuvarlatılmış 9">
              <a:extLst>
                <a:ext uri="{FF2B5EF4-FFF2-40B4-BE49-F238E27FC236}">
                  <a16:creationId xmlns:a16="http://schemas.microsoft.com/office/drawing/2014/main" id="{7A8FEE1E-A875-33DA-10AB-22BF12E1317C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1" name="Dikdörtgen: Köşeleri Yuvarlatılmış 4">
              <a:extLst>
                <a:ext uri="{FF2B5EF4-FFF2-40B4-BE49-F238E27FC236}">
                  <a16:creationId xmlns:a16="http://schemas.microsoft.com/office/drawing/2014/main" id="{361AC105-2DC8-15DA-DE3B-3018B2AE089B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Ulusal ve Uluslararası Standartlar</a:t>
              </a:r>
              <a:endParaRPr lang="tr-TR" sz="2800" kern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up 11">
            <a:extLst>
              <a:ext uri="{FF2B5EF4-FFF2-40B4-BE49-F238E27FC236}">
                <a16:creationId xmlns:a16="http://schemas.microsoft.com/office/drawing/2014/main" id="{0353D993-E45E-C2A8-071E-1C5A505B7015}"/>
              </a:ext>
            </a:extLst>
          </p:cNvPr>
          <p:cNvGrpSpPr/>
          <p:nvPr/>
        </p:nvGrpSpPr>
        <p:grpSpPr>
          <a:xfrm>
            <a:off x="8147424" y="1537902"/>
            <a:ext cx="3277336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13" name="Dikdörtgen: Köşeleri Yuvarlatılmış 12">
              <a:extLst>
                <a:ext uri="{FF2B5EF4-FFF2-40B4-BE49-F238E27FC236}">
                  <a16:creationId xmlns:a16="http://schemas.microsoft.com/office/drawing/2014/main" id="{D3DB3D8F-E30F-01C3-8713-CFE251190EF7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4" name="Dikdörtgen: Köşeleri Yuvarlatılmış 4">
              <a:extLst>
                <a:ext uri="{FF2B5EF4-FFF2-40B4-BE49-F238E27FC236}">
                  <a16:creationId xmlns:a16="http://schemas.microsoft.com/office/drawing/2014/main" id="{C6966B3F-898D-CE9E-D0B1-71A1F9FA551F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Kurumsal İmaj ve Şeffaflık</a:t>
              </a:r>
              <a:endParaRPr lang="tr-TR" sz="2800" kern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up 14">
            <a:extLst>
              <a:ext uri="{FF2B5EF4-FFF2-40B4-BE49-F238E27FC236}">
                <a16:creationId xmlns:a16="http://schemas.microsoft.com/office/drawing/2014/main" id="{91683863-E69D-723E-6C97-603AD0B8FF66}"/>
              </a:ext>
            </a:extLst>
          </p:cNvPr>
          <p:cNvGrpSpPr/>
          <p:nvPr/>
        </p:nvGrpSpPr>
        <p:grpSpPr>
          <a:xfrm>
            <a:off x="4351323" y="3418227"/>
            <a:ext cx="3190841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9" name="Dikdörtgen: Köşeleri Yuvarlatılmış 18">
              <a:extLst>
                <a:ext uri="{FF2B5EF4-FFF2-40B4-BE49-F238E27FC236}">
                  <a16:creationId xmlns:a16="http://schemas.microsoft.com/office/drawing/2014/main" id="{922C1475-FAC1-6AB6-103E-A2CF7202718A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0" name="Dikdörtgen: Köşeleri Yuvarlatılmış 4">
              <a:extLst>
                <a:ext uri="{FF2B5EF4-FFF2-40B4-BE49-F238E27FC236}">
                  <a16:creationId xmlns:a16="http://schemas.microsoft.com/office/drawing/2014/main" id="{C96C4952-4A1A-C475-B0A2-E0C1DAD271AD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Organizasyonel </a:t>
              </a:r>
              <a:r>
                <a:rPr lang="tr-TR" sz="28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erimlilik</a:t>
              </a:r>
            </a:p>
          </p:txBody>
        </p:sp>
      </p:grpSp>
      <p:grpSp>
        <p:nvGrpSpPr>
          <p:cNvPr id="21" name="Grup 20">
            <a:extLst>
              <a:ext uri="{FF2B5EF4-FFF2-40B4-BE49-F238E27FC236}">
                <a16:creationId xmlns:a16="http://schemas.microsoft.com/office/drawing/2014/main" id="{DDEADA54-DEB3-7E5D-A695-DDBE026EB1D0}"/>
              </a:ext>
            </a:extLst>
          </p:cNvPr>
          <p:cNvGrpSpPr/>
          <p:nvPr/>
        </p:nvGrpSpPr>
        <p:grpSpPr>
          <a:xfrm>
            <a:off x="8214077" y="3428999"/>
            <a:ext cx="3268120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22" name="Dikdörtgen: Köşeleri Yuvarlatılmış 21">
              <a:extLst>
                <a:ext uri="{FF2B5EF4-FFF2-40B4-BE49-F238E27FC236}">
                  <a16:creationId xmlns:a16="http://schemas.microsoft.com/office/drawing/2014/main" id="{B9EB157A-E95B-5D83-7ADE-938CD1BD5D14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6" name="Dikdörtgen: Köşeleri Yuvarlatılmış 4">
              <a:extLst>
                <a:ext uri="{FF2B5EF4-FFF2-40B4-BE49-F238E27FC236}">
                  <a16:creationId xmlns:a16="http://schemas.microsoft.com/office/drawing/2014/main" id="{25B82724-3E9D-5424-C482-F6BB1C2C1FF4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32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Dijitalleştirme ve </a:t>
              </a: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Sürdürülebilirlik</a:t>
              </a:r>
              <a:endParaRPr lang="tr-TR" sz="3200" b="1" kern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up 26">
            <a:extLst>
              <a:ext uri="{FF2B5EF4-FFF2-40B4-BE49-F238E27FC236}">
                <a16:creationId xmlns:a16="http://schemas.microsoft.com/office/drawing/2014/main" id="{688DB423-3837-175F-1EFF-137755228AAB}"/>
              </a:ext>
            </a:extLst>
          </p:cNvPr>
          <p:cNvGrpSpPr/>
          <p:nvPr/>
        </p:nvGrpSpPr>
        <p:grpSpPr>
          <a:xfrm>
            <a:off x="4369711" y="5252524"/>
            <a:ext cx="3270417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28" name="Dikdörtgen: Köşeleri Yuvarlatılmış 27">
              <a:extLst>
                <a:ext uri="{FF2B5EF4-FFF2-40B4-BE49-F238E27FC236}">
                  <a16:creationId xmlns:a16="http://schemas.microsoft.com/office/drawing/2014/main" id="{8FAE10E1-F191-EA64-3F36-9B942A668C61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9" name="Dikdörtgen: Köşeleri Yuvarlatılmış 4">
              <a:extLst>
                <a:ext uri="{FF2B5EF4-FFF2-40B4-BE49-F238E27FC236}">
                  <a16:creationId xmlns:a16="http://schemas.microsoft.com/office/drawing/2014/main" id="{031E64B3-AFCF-E6BA-973F-0DF275DAF996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Akademik</a:t>
              </a:r>
              <a:r>
                <a:rPr lang="tr-TR" sz="28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Süreçlerin Desteklenmesi</a:t>
              </a:r>
              <a:r>
                <a:rPr lang="tr-TR" sz="28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0" name="Grup 29">
            <a:extLst>
              <a:ext uri="{FF2B5EF4-FFF2-40B4-BE49-F238E27FC236}">
                <a16:creationId xmlns:a16="http://schemas.microsoft.com/office/drawing/2014/main" id="{8C5836D9-B531-80DE-C3A1-66B87183101A}"/>
              </a:ext>
            </a:extLst>
          </p:cNvPr>
          <p:cNvGrpSpPr/>
          <p:nvPr/>
        </p:nvGrpSpPr>
        <p:grpSpPr>
          <a:xfrm>
            <a:off x="8228524" y="5170063"/>
            <a:ext cx="3268120" cy="1359864"/>
            <a:chOff x="8771" y="1028346"/>
            <a:chExt cx="2621631" cy="157297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31" name="Dikdörtgen: Köşeleri Yuvarlatılmış 30">
              <a:extLst>
                <a:ext uri="{FF2B5EF4-FFF2-40B4-BE49-F238E27FC236}">
                  <a16:creationId xmlns:a16="http://schemas.microsoft.com/office/drawing/2014/main" id="{570CA13C-5C9C-6808-0010-7B783DF95B23}"/>
                </a:ext>
              </a:extLst>
            </p:cNvPr>
            <p:cNvSpPr/>
            <p:nvPr/>
          </p:nvSpPr>
          <p:spPr>
            <a:xfrm>
              <a:off x="8771" y="1028346"/>
              <a:ext cx="2621631" cy="15729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32" name="Dikdörtgen: Köşeleri Yuvarlatılmış 4">
              <a:extLst>
                <a:ext uri="{FF2B5EF4-FFF2-40B4-BE49-F238E27FC236}">
                  <a16:creationId xmlns:a16="http://schemas.microsoft.com/office/drawing/2014/main" id="{6E4D0D4F-E990-3DDA-FBCA-C479511B5634}"/>
                </a:ext>
              </a:extLst>
            </p:cNvPr>
            <p:cNvSpPr txBox="1"/>
            <p:nvPr/>
          </p:nvSpPr>
          <p:spPr>
            <a:xfrm>
              <a:off x="54842" y="1074417"/>
              <a:ext cx="2529489" cy="14808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tr-TR" sz="2800" b="1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Risk ve Kriz Yönetimi</a:t>
              </a:r>
              <a:r>
                <a:rPr lang="tr-TR" sz="28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5" name="Resim 4" descr="logo, simge, sembol, yazı tipi, ticari marka içeren bir resim&#10;&#10;Açıklama otomatik olarak oluşturuldu">
            <a:extLst>
              <a:ext uri="{FF2B5EF4-FFF2-40B4-BE49-F238E27FC236}">
                <a16:creationId xmlns:a16="http://schemas.microsoft.com/office/drawing/2014/main" id="{7EC85363-AF6F-FC8E-5AD7-F3C89CE1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3" y="6029324"/>
            <a:ext cx="828676" cy="828676"/>
          </a:xfrm>
          <a:prstGeom prst="rect">
            <a:avLst/>
          </a:prstGeom>
        </p:spPr>
      </p:pic>
      <p:pic>
        <p:nvPicPr>
          <p:cNvPr id="8" name="Resim 7" descr="logo, metin, daire, yazı tipi içeren bir resim&#10;&#10;Açıklama otomatik olarak oluşturuldu">
            <a:extLst>
              <a:ext uri="{FF2B5EF4-FFF2-40B4-BE49-F238E27FC236}">
                <a16:creationId xmlns:a16="http://schemas.microsoft.com/office/drawing/2014/main" id="{BCC42144-69A6-DAE8-0CEC-DCA919ED5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5561" b="16996"/>
          <a:stretch/>
        </p:blipFill>
        <p:spPr>
          <a:xfrm>
            <a:off x="29337" y="6033663"/>
            <a:ext cx="9144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2428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eması">
  <a:themeElements>
    <a:clrScheme name="Office 2013 - 2022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ğitim sunusu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225310_TF03460604" id="{F6EFC989-8B6A-426D-8CC8-42909735A4A0}" vid="{6F0D95CE-7106-4C3E-8D98-EE1220DA24E4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neVTI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7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109</Slides>
  <Notes>44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109</vt:i4>
      </vt:variant>
    </vt:vector>
  </HeadingPairs>
  <TitlesOfParts>
    <vt:vector size="115" baseType="lpstr">
      <vt:lpstr>1_Office Teması</vt:lpstr>
      <vt:lpstr>Office 2013 - 2022 Teması</vt:lpstr>
      <vt:lpstr>Eğitim sunusu</vt:lpstr>
      <vt:lpstr>Office Teması</vt:lpstr>
      <vt:lpstr>Office Teması</vt:lpstr>
      <vt:lpstr>SineVTI</vt:lpstr>
      <vt:lpstr>PowerPoint Presentation</vt:lpstr>
      <vt:lpstr>Aralık 2024 Yalova</vt:lpstr>
      <vt:lpstr>Sunum İçeriği</vt:lpstr>
      <vt:lpstr>PowerPoint Presentation</vt:lpstr>
      <vt:lpstr>Ne İşe Yarar?</vt:lpstr>
      <vt:lpstr>PowerPoint Presentation</vt:lpstr>
      <vt:lpstr>AKREDİTASYON SÜRECİNDE BİZDEN İSTENENLER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Aralık 2024 Yalova</vt:lpstr>
      <vt:lpstr>KALİTE KOORDİNATÖRLÜĞÜ Liderlik, Yönetişim ve Kalite </vt:lpstr>
      <vt:lpstr>Liderlik, Yönetişim ve Kalite </vt:lpstr>
      <vt:lpstr>KİDR Süreci</vt:lpstr>
      <vt:lpstr>SP-PUKÖ Çizelgelerinin Toplanması</vt:lpstr>
      <vt:lpstr>2025 Faaliyet Planları (23 Ocak 2025)</vt:lpstr>
      <vt:lpstr>PowerPoint Presentation</vt:lpstr>
      <vt:lpstr>Faaliyet Planlarının Yapılması</vt:lpstr>
      <vt:lpstr>Faaliyet Planlarının Yapılması</vt:lpstr>
      <vt:lpstr>BKYS Entegrasyon Süreci</vt:lpstr>
      <vt:lpstr>2025 Üniversite Kalite Komisyonu Toplantısı (30 Ocak 2025)  </vt:lpstr>
      <vt:lpstr>Beklenenler… </vt:lpstr>
      <vt:lpstr>PowerPoint Presentation</vt:lpstr>
      <vt:lpstr>Aralık 2024 Yalova</vt:lpstr>
      <vt:lpstr>EĞİTİM VE ÖĞRETİM KOORDİNATÖRLÜĞÜ</vt:lpstr>
      <vt:lpstr>B. EĞİTİM ve ÖĞRETİM (400/1000 Puan)</vt:lpstr>
      <vt:lpstr>2024-2028 STRATEJİK PLAN / EĞİTİM-ÖĞRETİM</vt:lpstr>
      <vt:lpstr>2024 FAALİYETLER</vt:lpstr>
      <vt:lpstr>2024 FAALİYETLER</vt:lpstr>
      <vt:lpstr>2024 FAALİYETLER</vt:lpstr>
      <vt:lpstr>2024 FAALİYETLER</vt:lpstr>
      <vt:lpstr>2024 FAALİYETLER</vt:lpstr>
      <vt:lpstr>2024 FAALİYETLER</vt:lpstr>
      <vt:lpstr>2024 FAALİYETLER</vt:lpstr>
      <vt:lpstr>2024 FAALİYETLER</vt:lpstr>
      <vt:lpstr>2024 FAALİYETLER</vt:lpstr>
      <vt:lpstr>EĞİTİM-ÖĞRETİM USUL VE ESASLARI İLGİLİ YAZILAR</vt:lpstr>
      <vt:lpstr>EĞİTİM-ÖĞRETİM USUL VE ESASLARI İLGİLİ YAZILAR</vt:lpstr>
      <vt:lpstr>2025 PLANLANAN FAALİYETLER</vt:lpstr>
      <vt:lpstr>PowerPoint Presentation</vt:lpstr>
      <vt:lpstr>Aralık 2024 Yalova</vt:lpstr>
      <vt:lpstr>Toplantı Gündemi</vt:lpstr>
      <vt:lpstr>Toplumsal Katkı Koordinatörlüğü İletişim </vt:lpstr>
      <vt:lpstr>Toplumsal Katkı 2024 KİDR Ölçütleri</vt:lpstr>
      <vt:lpstr>Neler Yaptık?</vt:lpstr>
      <vt:lpstr>2025 Hedef ve Planlarımız</vt:lpstr>
      <vt:lpstr>PowerPoint Presentation</vt:lpstr>
      <vt:lpstr>Aralık 2024 Yalova</vt:lpstr>
      <vt:lpstr>PowerPoint Presentation</vt:lpstr>
      <vt:lpstr>C. ARAŞTIRMA VE GELİŞTİRME (200/1000 Puan)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Aralık 2024 Yalova</vt:lpstr>
      <vt:lpstr>SÜRDÜRÜLEBİLİRLİK KOORDİNATÖRLÜĞÜ</vt:lpstr>
      <vt:lpstr>SÜRDÜRÜLEBİLİRLİK KOORDİNATÖRLÜĞÜ</vt:lpstr>
      <vt:lpstr>D. TOPLUMSAL KATKI (100/1000 Puan)</vt:lpstr>
      <vt:lpstr>STRATEJİK PLAN / SÜRDÜRÜLEBİLİRLİK</vt:lpstr>
      <vt:lpstr>SÜRDÜRÜLEBİLİRLİK KOORDİNATÖRLÜĞÜ</vt:lpstr>
      <vt:lpstr>SÜRDÜRÜLEBİLİR KALKINMA AMAÇLARI – QS / THE İlişkisi</vt:lpstr>
      <vt:lpstr>SÜRDÜRÜLEBİLİR KALKINMA AMAÇLARI – QS / THE İlişkisi</vt:lpstr>
      <vt:lpstr>TEMMUZ – ARALIK 2024 FAALİYETLER</vt:lpstr>
      <vt:lpstr>2025 PLANLANAN FAALİYETLER</vt:lpstr>
      <vt:lpstr>PowerPoint Presentation</vt:lpstr>
      <vt:lpstr>Aralık 2024 Yalova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Aralık 2024 Yalova</vt:lpstr>
      <vt:lpstr>Belge Yönetiminin Kalite ve Akreditasyon Süreçlerinde Rolü</vt:lpstr>
      <vt:lpstr>Belge Yönetiminin Önemi</vt:lpstr>
      <vt:lpstr>Belge Yönetimi ve Arşiv Müdürlüğü</vt:lpstr>
      <vt:lpstr>Belge Yönetimi ve Arşiv Müdürlüğünün  Kalite Akreditasyon Sürecine Katkıları</vt:lpstr>
      <vt:lpstr>Üniversite Belge Yönetim Prosedürünün İşleyişi</vt:lpstr>
      <vt:lpstr>Üniversite Belge Yönetim Prosedürünün İşleyişi</vt:lpstr>
      <vt:lpstr>Üniversite Belge Yönetim Prosedürünün İşleyişi</vt:lpstr>
      <vt:lpstr>Üniversite Belge Yönetim Prosedürünün İşleyişi</vt:lpstr>
      <vt:lpstr>Üniversite Belge Yönetim Prosedürünün İşleyişi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Ranking By Academic Performance (URAP)</dc:title>
  <dc:creator>Yasemin Korkut</dc:creator>
  <cp:revision>1</cp:revision>
  <dcterms:created xsi:type="dcterms:W3CDTF">2019-11-22T13:21:25Z</dcterms:created>
  <dcterms:modified xsi:type="dcterms:W3CDTF">2024-12-24T09:27:45Z</dcterms:modified>
</cp:coreProperties>
</file>