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D6D955-4E86-4C33-8D70-BB24C4CFCB1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CA2F8D88-56BB-450C-AD2E-D6588596AB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FD928CD-EE36-4D49-8DCC-7AC32BCC9B77}"/>
              </a:ext>
            </a:extLst>
          </p:cNvPr>
          <p:cNvSpPr>
            <a:spLocks noGrp="1"/>
          </p:cNvSpPr>
          <p:nvPr>
            <p:ph type="dt" sz="half" idx="10"/>
          </p:nvPr>
        </p:nvSpPr>
        <p:spPr/>
        <p:txBody>
          <a:bodyPr/>
          <a:lstStyle/>
          <a:p>
            <a:fld id="{1E26DEB2-052F-4B82-A52E-6843CEDC2229}" type="datetimeFigureOut">
              <a:rPr lang="tr-TR" smtClean="0"/>
              <a:t>18.10.2021</a:t>
            </a:fld>
            <a:endParaRPr lang="tr-TR"/>
          </a:p>
        </p:txBody>
      </p:sp>
      <p:sp>
        <p:nvSpPr>
          <p:cNvPr id="5" name="Alt Bilgi Yer Tutucusu 4">
            <a:extLst>
              <a:ext uri="{FF2B5EF4-FFF2-40B4-BE49-F238E27FC236}">
                <a16:creationId xmlns:a16="http://schemas.microsoft.com/office/drawing/2014/main" id="{BA04151C-D724-401B-8C78-F8D7BADD608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09B4405-D6CF-4217-AF13-17B12CD4DE49}"/>
              </a:ext>
            </a:extLst>
          </p:cNvPr>
          <p:cNvSpPr>
            <a:spLocks noGrp="1"/>
          </p:cNvSpPr>
          <p:nvPr>
            <p:ph type="sldNum" sz="quarter" idx="12"/>
          </p:nvPr>
        </p:nvSpPr>
        <p:spPr/>
        <p:txBody>
          <a:bodyPr/>
          <a:lstStyle/>
          <a:p>
            <a:fld id="{29D0D332-E3C1-452B-96F2-CF21BAD3C941}" type="slidenum">
              <a:rPr lang="tr-TR" smtClean="0"/>
              <a:t>‹#›</a:t>
            </a:fld>
            <a:endParaRPr lang="tr-TR"/>
          </a:p>
        </p:txBody>
      </p:sp>
    </p:spTree>
    <p:extLst>
      <p:ext uri="{BB962C8B-B14F-4D97-AF65-F5344CB8AC3E}">
        <p14:creationId xmlns:p14="http://schemas.microsoft.com/office/powerpoint/2010/main" val="6988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C04F92-C274-432B-BABE-405EF386C70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D350562F-F9EF-4AAB-9031-D322034908A9}"/>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BEA618A-05D1-4A8E-AE28-52DFDF523A1C}"/>
              </a:ext>
            </a:extLst>
          </p:cNvPr>
          <p:cNvSpPr>
            <a:spLocks noGrp="1"/>
          </p:cNvSpPr>
          <p:nvPr>
            <p:ph type="dt" sz="half" idx="10"/>
          </p:nvPr>
        </p:nvSpPr>
        <p:spPr/>
        <p:txBody>
          <a:bodyPr/>
          <a:lstStyle/>
          <a:p>
            <a:fld id="{1E26DEB2-052F-4B82-A52E-6843CEDC2229}" type="datetimeFigureOut">
              <a:rPr lang="tr-TR" smtClean="0"/>
              <a:t>18.10.2021</a:t>
            </a:fld>
            <a:endParaRPr lang="tr-TR"/>
          </a:p>
        </p:txBody>
      </p:sp>
      <p:sp>
        <p:nvSpPr>
          <p:cNvPr id="5" name="Alt Bilgi Yer Tutucusu 4">
            <a:extLst>
              <a:ext uri="{FF2B5EF4-FFF2-40B4-BE49-F238E27FC236}">
                <a16:creationId xmlns:a16="http://schemas.microsoft.com/office/drawing/2014/main" id="{E527044B-14D5-46E2-A181-19E17D444B3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4EA2319-23CE-47A1-AEE5-9541BB8B64DA}"/>
              </a:ext>
            </a:extLst>
          </p:cNvPr>
          <p:cNvSpPr>
            <a:spLocks noGrp="1"/>
          </p:cNvSpPr>
          <p:nvPr>
            <p:ph type="sldNum" sz="quarter" idx="12"/>
          </p:nvPr>
        </p:nvSpPr>
        <p:spPr/>
        <p:txBody>
          <a:bodyPr/>
          <a:lstStyle/>
          <a:p>
            <a:fld id="{29D0D332-E3C1-452B-96F2-CF21BAD3C941}" type="slidenum">
              <a:rPr lang="tr-TR" smtClean="0"/>
              <a:t>‹#›</a:t>
            </a:fld>
            <a:endParaRPr lang="tr-TR"/>
          </a:p>
        </p:txBody>
      </p:sp>
    </p:spTree>
    <p:extLst>
      <p:ext uri="{BB962C8B-B14F-4D97-AF65-F5344CB8AC3E}">
        <p14:creationId xmlns:p14="http://schemas.microsoft.com/office/powerpoint/2010/main" val="2548741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52A10A57-BA35-41C6-9D18-CE4832DBFD4E}"/>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4E2AF4B-3392-4489-8B21-98E1B6348B6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E6BAFFA-4709-46D1-A5CC-0EBF81D5400C}"/>
              </a:ext>
            </a:extLst>
          </p:cNvPr>
          <p:cNvSpPr>
            <a:spLocks noGrp="1"/>
          </p:cNvSpPr>
          <p:nvPr>
            <p:ph type="dt" sz="half" idx="10"/>
          </p:nvPr>
        </p:nvSpPr>
        <p:spPr/>
        <p:txBody>
          <a:bodyPr/>
          <a:lstStyle/>
          <a:p>
            <a:fld id="{1E26DEB2-052F-4B82-A52E-6843CEDC2229}" type="datetimeFigureOut">
              <a:rPr lang="tr-TR" smtClean="0"/>
              <a:t>18.10.2021</a:t>
            </a:fld>
            <a:endParaRPr lang="tr-TR"/>
          </a:p>
        </p:txBody>
      </p:sp>
      <p:sp>
        <p:nvSpPr>
          <p:cNvPr id="5" name="Alt Bilgi Yer Tutucusu 4">
            <a:extLst>
              <a:ext uri="{FF2B5EF4-FFF2-40B4-BE49-F238E27FC236}">
                <a16:creationId xmlns:a16="http://schemas.microsoft.com/office/drawing/2014/main" id="{8A3A30FE-B5FB-4F7E-B592-21327015480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7269E9C-ABB5-4ED1-B64C-5351C77A4C30}"/>
              </a:ext>
            </a:extLst>
          </p:cNvPr>
          <p:cNvSpPr>
            <a:spLocks noGrp="1"/>
          </p:cNvSpPr>
          <p:nvPr>
            <p:ph type="sldNum" sz="quarter" idx="12"/>
          </p:nvPr>
        </p:nvSpPr>
        <p:spPr/>
        <p:txBody>
          <a:bodyPr/>
          <a:lstStyle/>
          <a:p>
            <a:fld id="{29D0D332-E3C1-452B-96F2-CF21BAD3C941}" type="slidenum">
              <a:rPr lang="tr-TR" smtClean="0"/>
              <a:t>‹#›</a:t>
            </a:fld>
            <a:endParaRPr lang="tr-TR"/>
          </a:p>
        </p:txBody>
      </p:sp>
    </p:spTree>
    <p:extLst>
      <p:ext uri="{BB962C8B-B14F-4D97-AF65-F5344CB8AC3E}">
        <p14:creationId xmlns:p14="http://schemas.microsoft.com/office/powerpoint/2010/main" val="796667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B93241-F3B7-4A42-A600-63CCD7CEF1B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B05356A-00CF-4D91-8F78-6989B024B996}"/>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F2A31AD-59FC-41FD-B865-A7E9802C341D}"/>
              </a:ext>
            </a:extLst>
          </p:cNvPr>
          <p:cNvSpPr>
            <a:spLocks noGrp="1"/>
          </p:cNvSpPr>
          <p:nvPr>
            <p:ph type="dt" sz="half" idx="10"/>
          </p:nvPr>
        </p:nvSpPr>
        <p:spPr/>
        <p:txBody>
          <a:bodyPr/>
          <a:lstStyle/>
          <a:p>
            <a:fld id="{1E26DEB2-052F-4B82-A52E-6843CEDC2229}" type="datetimeFigureOut">
              <a:rPr lang="tr-TR" smtClean="0"/>
              <a:t>18.10.2021</a:t>
            </a:fld>
            <a:endParaRPr lang="tr-TR"/>
          </a:p>
        </p:txBody>
      </p:sp>
      <p:sp>
        <p:nvSpPr>
          <p:cNvPr id="5" name="Alt Bilgi Yer Tutucusu 4">
            <a:extLst>
              <a:ext uri="{FF2B5EF4-FFF2-40B4-BE49-F238E27FC236}">
                <a16:creationId xmlns:a16="http://schemas.microsoft.com/office/drawing/2014/main" id="{94E2B460-F49B-47E6-BD8A-873642FF890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F5EFD7D-8DDE-4ABC-8C7C-FFE52C86A689}"/>
              </a:ext>
            </a:extLst>
          </p:cNvPr>
          <p:cNvSpPr>
            <a:spLocks noGrp="1"/>
          </p:cNvSpPr>
          <p:nvPr>
            <p:ph type="sldNum" sz="quarter" idx="12"/>
          </p:nvPr>
        </p:nvSpPr>
        <p:spPr/>
        <p:txBody>
          <a:bodyPr/>
          <a:lstStyle/>
          <a:p>
            <a:fld id="{29D0D332-E3C1-452B-96F2-CF21BAD3C941}" type="slidenum">
              <a:rPr lang="tr-TR" smtClean="0"/>
              <a:t>‹#›</a:t>
            </a:fld>
            <a:endParaRPr lang="tr-TR"/>
          </a:p>
        </p:txBody>
      </p:sp>
    </p:spTree>
    <p:extLst>
      <p:ext uri="{BB962C8B-B14F-4D97-AF65-F5344CB8AC3E}">
        <p14:creationId xmlns:p14="http://schemas.microsoft.com/office/powerpoint/2010/main" val="1534419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A1B51A0-BCED-44E7-99A1-4EBA68A93A7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6414391-5083-45C0-B6B5-B2999059FE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AF8F3291-EA0A-4AA3-97FA-57DF69593888}"/>
              </a:ext>
            </a:extLst>
          </p:cNvPr>
          <p:cNvSpPr>
            <a:spLocks noGrp="1"/>
          </p:cNvSpPr>
          <p:nvPr>
            <p:ph type="dt" sz="half" idx="10"/>
          </p:nvPr>
        </p:nvSpPr>
        <p:spPr/>
        <p:txBody>
          <a:bodyPr/>
          <a:lstStyle/>
          <a:p>
            <a:fld id="{1E26DEB2-052F-4B82-A52E-6843CEDC2229}" type="datetimeFigureOut">
              <a:rPr lang="tr-TR" smtClean="0"/>
              <a:t>18.10.2021</a:t>
            </a:fld>
            <a:endParaRPr lang="tr-TR"/>
          </a:p>
        </p:txBody>
      </p:sp>
      <p:sp>
        <p:nvSpPr>
          <p:cNvPr id="5" name="Alt Bilgi Yer Tutucusu 4">
            <a:extLst>
              <a:ext uri="{FF2B5EF4-FFF2-40B4-BE49-F238E27FC236}">
                <a16:creationId xmlns:a16="http://schemas.microsoft.com/office/drawing/2014/main" id="{76D1ABEE-1841-40DE-9BB5-F00CB7ABA48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20CA9EC-570E-42F9-9489-85C29BC7ED4E}"/>
              </a:ext>
            </a:extLst>
          </p:cNvPr>
          <p:cNvSpPr>
            <a:spLocks noGrp="1"/>
          </p:cNvSpPr>
          <p:nvPr>
            <p:ph type="sldNum" sz="quarter" idx="12"/>
          </p:nvPr>
        </p:nvSpPr>
        <p:spPr/>
        <p:txBody>
          <a:bodyPr/>
          <a:lstStyle/>
          <a:p>
            <a:fld id="{29D0D332-E3C1-452B-96F2-CF21BAD3C941}" type="slidenum">
              <a:rPr lang="tr-TR" smtClean="0"/>
              <a:t>‹#›</a:t>
            </a:fld>
            <a:endParaRPr lang="tr-TR"/>
          </a:p>
        </p:txBody>
      </p:sp>
    </p:spTree>
    <p:extLst>
      <p:ext uri="{BB962C8B-B14F-4D97-AF65-F5344CB8AC3E}">
        <p14:creationId xmlns:p14="http://schemas.microsoft.com/office/powerpoint/2010/main" val="3038288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AF4599-AA22-42A8-BC25-3455F7EE7DD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4ECB300-1BBE-4E99-95C4-9C987664A03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648C7BF2-AC67-4303-92F1-A1CC37B2A614}"/>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F9B622D-82B2-411D-91C9-6BF9932D8B32}"/>
              </a:ext>
            </a:extLst>
          </p:cNvPr>
          <p:cNvSpPr>
            <a:spLocks noGrp="1"/>
          </p:cNvSpPr>
          <p:nvPr>
            <p:ph type="dt" sz="half" idx="10"/>
          </p:nvPr>
        </p:nvSpPr>
        <p:spPr/>
        <p:txBody>
          <a:bodyPr/>
          <a:lstStyle/>
          <a:p>
            <a:fld id="{1E26DEB2-052F-4B82-A52E-6843CEDC2229}" type="datetimeFigureOut">
              <a:rPr lang="tr-TR" smtClean="0"/>
              <a:t>18.10.2021</a:t>
            </a:fld>
            <a:endParaRPr lang="tr-TR"/>
          </a:p>
        </p:txBody>
      </p:sp>
      <p:sp>
        <p:nvSpPr>
          <p:cNvPr id="6" name="Alt Bilgi Yer Tutucusu 5">
            <a:extLst>
              <a:ext uri="{FF2B5EF4-FFF2-40B4-BE49-F238E27FC236}">
                <a16:creationId xmlns:a16="http://schemas.microsoft.com/office/drawing/2014/main" id="{96F71A84-3C58-4FE4-B4CC-4147E22717D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CC5A3BC-7BC1-44E4-8785-859ED7A80D9A}"/>
              </a:ext>
            </a:extLst>
          </p:cNvPr>
          <p:cNvSpPr>
            <a:spLocks noGrp="1"/>
          </p:cNvSpPr>
          <p:nvPr>
            <p:ph type="sldNum" sz="quarter" idx="12"/>
          </p:nvPr>
        </p:nvSpPr>
        <p:spPr/>
        <p:txBody>
          <a:bodyPr/>
          <a:lstStyle/>
          <a:p>
            <a:fld id="{29D0D332-E3C1-452B-96F2-CF21BAD3C941}" type="slidenum">
              <a:rPr lang="tr-TR" smtClean="0"/>
              <a:t>‹#›</a:t>
            </a:fld>
            <a:endParaRPr lang="tr-TR"/>
          </a:p>
        </p:txBody>
      </p:sp>
    </p:spTree>
    <p:extLst>
      <p:ext uri="{BB962C8B-B14F-4D97-AF65-F5344CB8AC3E}">
        <p14:creationId xmlns:p14="http://schemas.microsoft.com/office/powerpoint/2010/main" val="2371995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8EA7B7-4D25-4CB7-869C-7CA890989B5D}"/>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5C7F8C5-98ED-479B-87F5-58F90397EE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0DE24711-FC60-4A20-B062-080CA67D2CC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AA0962D6-6C62-4BDA-B521-F93739AB82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FEBEFC7-B219-4F95-BAF4-E4D9A0EFA49B}"/>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F7C7AAB-4C21-43BF-853E-706ED4988A02}"/>
              </a:ext>
            </a:extLst>
          </p:cNvPr>
          <p:cNvSpPr>
            <a:spLocks noGrp="1"/>
          </p:cNvSpPr>
          <p:nvPr>
            <p:ph type="dt" sz="half" idx="10"/>
          </p:nvPr>
        </p:nvSpPr>
        <p:spPr/>
        <p:txBody>
          <a:bodyPr/>
          <a:lstStyle/>
          <a:p>
            <a:fld id="{1E26DEB2-052F-4B82-A52E-6843CEDC2229}" type="datetimeFigureOut">
              <a:rPr lang="tr-TR" smtClean="0"/>
              <a:t>18.10.2021</a:t>
            </a:fld>
            <a:endParaRPr lang="tr-TR"/>
          </a:p>
        </p:txBody>
      </p:sp>
      <p:sp>
        <p:nvSpPr>
          <p:cNvPr id="8" name="Alt Bilgi Yer Tutucusu 7">
            <a:extLst>
              <a:ext uri="{FF2B5EF4-FFF2-40B4-BE49-F238E27FC236}">
                <a16:creationId xmlns:a16="http://schemas.microsoft.com/office/drawing/2014/main" id="{ECD4F988-FB87-4DF8-A689-33A0DD29A94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BAD76A1-E04C-451C-BB01-68BC4284515A}"/>
              </a:ext>
            </a:extLst>
          </p:cNvPr>
          <p:cNvSpPr>
            <a:spLocks noGrp="1"/>
          </p:cNvSpPr>
          <p:nvPr>
            <p:ph type="sldNum" sz="quarter" idx="12"/>
          </p:nvPr>
        </p:nvSpPr>
        <p:spPr/>
        <p:txBody>
          <a:bodyPr/>
          <a:lstStyle/>
          <a:p>
            <a:fld id="{29D0D332-E3C1-452B-96F2-CF21BAD3C941}" type="slidenum">
              <a:rPr lang="tr-TR" smtClean="0"/>
              <a:t>‹#›</a:t>
            </a:fld>
            <a:endParaRPr lang="tr-TR"/>
          </a:p>
        </p:txBody>
      </p:sp>
    </p:spTree>
    <p:extLst>
      <p:ext uri="{BB962C8B-B14F-4D97-AF65-F5344CB8AC3E}">
        <p14:creationId xmlns:p14="http://schemas.microsoft.com/office/powerpoint/2010/main" val="2499750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B93200-A759-47FD-9FC7-C2821BABCD0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F795787-A5E5-408A-A3A9-8D9788E2A080}"/>
              </a:ext>
            </a:extLst>
          </p:cNvPr>
          <p:cNvSpPr>
            <a:spLocks noGrp="1"/>
          </p:cNvSpPr>
          <p:nvPr>
            <p:ph type="dt" sz="half" idx="10"/>
          </p:nvPr>
        </p:nvSpPr>
        <p:spPr/>
        <p:txBody>
          <a:bodyPr/>
          <a:lstStyle/>
          <a:p>
            <a:fld id="{1E26DEB2-052F-4B82-A52E-6843CEDC2229}" type="datetimeFigureOut">
              <a:rPr lang="tr-TR" smtClean="0"/>
              <a:t>18.10.2021</a:t>
            </a:fld>
            <a:endParaRPr lang="tr-TR"/>
          </a:p>
        </p:txBody>
      </p:sp>
      <p:sp>
        <p:nvSpPr>
          <p:cNvPr id="4" name="Alt Bilgi Yer Tutucusu 3">
            <a:extLst>
              <a:ext uri="{FF2B5EF4-FFF2-40B4-BE49-F238E27FC236}">
                <a16:creationId xmlns:a16="http://schemas.microsoft.com/office/drawing/2014/main" id="{256EE6D1-C890-41FD-9A40-C3B742122DA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F0A559D-F43B-41F0-BD92-FFB3904DA16D}"/>
              </a:ext>
            </a:extLst>
          </p:cNvPr>
          <p:cNvSpPr>
            <a:spLocks noGrp="1"/>
          </p:cNvSpPr>
          <p:nvPr>
            <p:ph type="sldNum" sz="quarter" idx="12"/>
          </p:nvPr>
        </p:nvSpPr>
        <p:spPr/>
        <p:txBody>
          <a:bodyPr/>
          <a:lstStyle/>
          <a:p>
            <a:fld id="{29D0D332-E3C1-452B-96F2-CF21BAD3C941}" type="slidenum">
              <a:rPr lang="tr-TR" smtClean="0"/>
              <a:t>‹#›</a:t>
            </a:fld>
            <a:endParaRPr lang="tr-TR"/>
          </a:p>
        </p:txBody>
      </p:sp>
    </p:spTree>
    <p:extLst>
      <p:ext uri="{BB962C8B-B14F-4D97-AF65-F5344CB8AC3E}">
        <p14:creationId xmlns:p14="http://schemas.microsoft.com/office/powerpoint/2010/main" val="1283755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DD6ECD78-C8E6-4DC9-B823-FD7214F23E52}"/>
              </a:ext>
            </a:extLst>
          </p:cNvPr>
          <p:cNvSpPr>
            <a:spLocks noGrp="1"/>
          </p:cNvSpPr>
          <p:nvPr>
            <p:ph type="dt" sz="half" idx="10"/>
          </p:nvPr>
        </p:nvSpPr>
        <p:spPr/>
        <p:txBody>
          <a:bodyPr/>
          <a:lstStyle/>
          <a:p>
            <a:fld id="{1E26DEB2-052F-4B82-A52E-6843CEDC2229}" type="datetimeFigureOut">
              <a:rPr lang="tr-TR" smtClean="0"/>
              <a:t>18.10.2021</a:t>
            </a:fld>
            <a:endParaRPr lang="tr-TR"/>
          </a:p>
        </p:txBody>
      </p:sp>
      <p:sp>
        <p:nvSpPr>
          <p:cNvPr id="3" name="Alt Bilgi Yer Tutucusu 2">
            <a:extLst>
              <a:ext uri="{FF2B5EF4-FFF2-40B4-BE49-F238E27FC236}">
                <a16:creationId xmlns:a16="http://schemas.microsoft.com/office/drawing/2014/main" id="{71F1DFFF-2687-44A6-8C57-5EF65E8004B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096EA0E-D3AA-4340-88E6-BC8E87024E3B}"/>
              </a:ext>
            </a:extLst>
          </p:cNvPr>
          <p:cNvSpPr>
            <a:spLocks noGrp="1"/>
          </p:cNvSpPr>
          <p:nvPr>
            <p:ph type="sldNum" sz="quarter" idx="12"/>
          </p:nvPr>
        </p:nvSpPr>
        <p:spPr/>
        <p:txBody>
          <a:bodyPr/>
          <a:lstStyle/>
          <a:p>
            <a:fld id="{29D0D332-E3C1-452B-96F2-CF21BAD3C941}" type="slidenum">
              <a:rPr lang="tr-TR" smtClean="0"/>
              <a:t>‹#›</a:t>
            </a:fld>
            <a:endParaRPr lang="tr-TR"/>
          </a:p>
        </p:txBody>
      </p:sp>
    </p:spTree>
    <p:extLst>
      <p:ext uri="{BB962C8B-B14F-4D97-AF65-F5344CB8AC3E}">
        <p14:creationId xmlns:p14="http://schemas.microsoft.com/office/powerpoint/2010/main" val="2805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579297-DF0B-48D3-9E60-07C5546AD77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6B80BD7-A9C3-43E2-858C-2EA4A7BAE0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C46181C8-3F42-4A02-9284-71E2E5165B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CD18E8B-E542-4490-97DF-D576CBC18900}"/>
              </a:ext>
            </a:extLst>
          </p:cNvPr>
          <p:cNvSpPr>
            <a:spLocks noGrp="1"/>
          </p:cNvSpPr>
          <p:nvPr>
            <p:ph type="dt" sz="half" idx="10"/>
          </p:nvPr>
        </p:nvSpPr>
        <p:spPr/>
        <p:txBody>
          <a:bodyPr/>
          <a:lstStyle/>
          <a:p>
            <a:fld id="{1E26DEB2-052F-4B82-A52E-6843CEDC2229}" type="datetimeFigureOut">
              <a:rPr lang="tr-TR" smtClean="0"/>
              <a:t>18.10.2021</a:t>
            </a:fld>
            <a:endParaRPr lang="tr-TR"/>
          </a:p>
        </p:txBody>
      </p:sp>
      <p:sp>
        <p:nvSpPr>
          <p:cNvPr id="6" name="Alt Bilgi Yer Tutucusu 5">
            <a:extLst>
              <a:ext uri="{FF2B5EF4-FFF2-40B4-BE49-F238E27FC236}">
                <a16:creationId xmlns:a16="http://schemas.microsoft.com/office/drawing/2014/main" id="{4C6A41B8-30F6-4988-9022-138B4FFE6D5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65ED32F-E317-4E08-8990-E0D0D7EF29FE}"/>
              </a:ext>
            </a:extLst>
          </p:cNvPr>
          <p:cNvSpPr>
            <a:spLocks noGrp="1"/>
          </p:cNvSpPr>
          <p:nvPr>
            <p:ph type="sldNum" sz="quarter" idx="12"/>
          </p:nvPr>
        </p:nvSpPr>
        <p:spPr/>
        <p:txBody>
          <a:bodyPr/>
          <a:lstStyle/>
          <a:p>
            <a:fld id="{29D0D332-E3C1-452B-96F2-CF21BAD3C941}" type="slidenum">
              <a:rPr lang="tr-TR" smtClean="0"/>
              <a:t>‹#›</a:t>
            </a:fld>
            <a:endParaRPr lang="tr-TR"/>
          </a:p>
        </p:txBody>
      </p:sp>
    </p:spTree>
    <p:extLst>
      <p:ext uri="{BB962C8B-B14F-4D97-AF65-F5344CB8AC3E}">
        <p14:creationId xmlns:p14="http://schemas.microsoft.com/office/powerpoint/2010/main" val="437010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0F273D-7E3C-447D-9CA9-5984F50F0E5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8BB39310-DB3B-43B8-A33C-3BAC80C1CF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BADE79B6-6888-47A3-8E2B-B2E1551782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F0CE903-0E09-4BCD-A91D-C4294CB877F1}"/>
              </a:ext>
            </a:extLst>
          </p:cNvPr>
          <p:cNvSpPr>
            <a:spLocks noGrp="1"/>
          </p:cNvSpPr>
          <p:nvPr>
            <p:ph type="dt" sz="half" idx="10"/>
          </p:nvPr>
        </p:nvSpPr>
        <p:spPr/>
        <p:txBody>
          <a:bodyPr/>
          <a:lstStyle/>
          <a:p>
            <a:fld id="{1E26DEB2-052F-4B82-A52E-6843CEDC2229}" type="datetimeFigureOut">
              <a:rPr lang="tr-TR" smtClean="0"/>
              <a:t>18.10.2021</a:t>
            </a:fld>
            <a:endParaRPr lang="tr-TR"/>
          </a:p>
        </p:txBody>
      </p:sp>
      <p:sp>
        <p:nvSpPr>
          <p:cNvPr id="6" name="Alt Bilgi Yer Tutucusu 5">
            <a:extLst>
              <a:ext uri="{FF2B5EF4-FFF2-40B4-BE49-F238E27FC236}">
                <a16:creationId xmlns:a16="http://schemas.microsoft.com/office/drawing/2014/main" id="{FDA81651-4180-4498-A08A-2D79DFD0A29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E6D1992-787F-405D-87CF-A5CF0EAFEAE7}"/>
              </a:ext>
            </a:extLst>
          </p:cNvPr>
          <p:cNvSpPr>
            <a:spLocks noGrp="1"/>
          </p:cNvSpPr>
          <p:nvPr>
            <p:ph type="sldNum" sz="quarter" idx="12"/>
          </p:nvPr>
        </p:nvSpPr>
        <p:spPr/>
        <p:txBody>
          <a:bodyPr/>
          <a:lstStyle/>
          <a:p>
            <a:fld id="{29D0D332-E3C1-452B-96F2-CF21BAD3C941}" type="slidenum">
              <a:rPr lang="tr-TR" smtClean="0"/>
              <a:t>‹#›</a:t>
            </a:fld>
            <a:endParaRPr lang="tr-TR"/>
          </a:p>
        </p:txBody>
      </p:sp>
    </p:spTree>
    <p:extLst>
      <p:ext uri="{BB962C8B-B14F-4D97-AF65-F5344CB8AC3E}">
        <p14:creationId xmlns:p14="http://schemas.microsoft.com/office/powerpoint/2010/main" val="1597154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25B438F-6D25-433B-A52F-F78E715702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A00FB94-1AC9-4163-BB57-183C90DCC3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A7F360C-4F2C-4C79-9C6C-237DA04962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26DEB2-052F-4B82-A52E-6843CEDC2229}" type="datetimeFigureOut">
              <a:rPr lang="tr-TR" smtClean="0"/>
              <a:t>18.10.2021</a:t>
            </a:fld>
            <a:endParaRPr lang="tr-TR"/>
          </a:p>
        </p:txBody>
      </p:sp>
      <p:sp>
        <p:nvSpPr>
          <p:cNvPr id="5" name="Alt Bilgi Yer Tutucusu 4">
            <a:extLst>
              <a:ext uri="{FF2B5EF4-FFF2-40B4-BE49-F238E27FC236}">
                <a16:creationId xmlns:a16="http://schemas.microsoft.com/office/drawing/2014/main" id="{5B606FE0-3F1D-4D12-91A1-6BA9DB463F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A729471-D246-4033-8707-4CE063D834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0D332-E3C1-452B-96F2-CF21BAD3C941}" type="slidenum">
              <a:rPr lang="tr-TR" smtClean="0"/>
              <a:t>‹#›</a:t>
            </a:fld>
            <a:endParaRPr lang="tr-TR"/>
          </a:p>
        </p:txBody>
      </p:sp>
    </p:spTree>
    <p:extLst>
      <p:ext uri="{BB962C8B-B14F-4D97-AF65-F5344CB8AC3E}">
        <p14:creationId xmlns:p14="http://schemas.microsoft.com/office/powerpoint/2010/main" val="2685633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2B22BDD9-D8D6-49BC-AE10-2100E1E4B4F8}"/>
              </a:ext>
            </a:extLst>
          </p:cNvPr>
          <p:cNvSpPr>
            <a:spLocks noGrp="1"/>
          </p:cNvSpPr>
          <p:nvPr>
            <p:ph type="ctrTitle"/>
          </p:nvPr>
        </p:nvSpPr>
        <p:spPr>
          <a:xfrm>
            <a:off x="4038600" y="1939159"/>
            <a:ext cx="7644627" cy="2751086"/>
          </a:xfrm>
        </p:spPr>
        <p:txBody>
          <a:bodyPr>
            <a:normAutofit/>
          </a:bodyPr>
          <a:lstStyle/>
          <a:p>
            <a:pPr algn="r"/>
            <a:r>
              <a:rPr lang="tr-TR" b="1" dirty="0"/>
              <a:t>Kalite Güvencesi Sistemi</a:t>
            </a:r>
            <a:br>
              <a:rPr lang="tr-TR" b="1" dirty="0"/>
            </a:br>
            <a:endParaRPr lang="tr-TR" dirty="0"/>
          </a:p>
        </p:txBody>
      </p:sp>
      <p:sp>
        <p:nvSpPr>
          <p:cNvPr id="3" name="Alt Başlık 2">
            <a:extLst>
              <a:ext uri="{FF2B5EF4-FFF2-40B4-BE49-F238E27FC236}">
                <a16:creationId xmlns:a16="http://schemas.microsoft.com/office/drawing/2014/main" id="{E99E248B-D7C9-48FE-83B0-473FC649606C}"/>
              </a:ext>
            </a:extLst>
          </p:cNvPr>
          <p:cNvSpPr>
            <a:spLocks noGrp="1"/>
          </p:cNvSpPr>
          <p:nvPr>
            <p:ph type="subTitle" idx="1"/>
          </p:nvPr>
        </p:nvSpPr>
        <p:spPr>
          <a:xfrm>
            <a:off x="4038599" y="4641877"/>
            <a:ext cx="7644627" cy="1329443"/>
          </a:xfrm>
        </p:spPr>
        <p:txBody>
          <a:bodyPr>
            <a:normAutofit/>
          </a:bodyPr>
          <a:lstStyle/>
          <a:p>
            <a:pPr algn="r"/>
            <a:r>
              <a:rPr lang="tr-TR" dirty="0"/>
              <a:t>Genel Bilgi</a:t>
            </a:r>
          </a:p>
        </p:txBody>
      </p:sp>
    </p:spTree>
    <p:extLst>
      <p:ext uri="{BB962C8B-B14F-4D97-AF65-F5344CB8AC3E}">
        <p14:creationId xmlns:p14="http://schemas.microsoft.com/office/powerpoint/2010/main" val="1955797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E1154C80-14AC-4131-A2C5-010F915CD618}"/>
              </a:ext>
            </a:extLst>
          </p:cNvPr>
          <p:cNvSpPr>
            <a:spLocks noGrp="1"/>
          </p:cNvSpPr>
          <p:nvPr>
            <p:ph type="title"/>
          </p:nvPr>
        </p:nvSpPr>
        <p:spPr>
          <a:xfrm>
            <a:off x="686834" y="1153572"/>
            <a:ext cx="3200400" cy="4461163"/>
          </a:xfrm>
        </p:spPr>
        <p:txBody>
          <a:bodyPr>
            <a:normAutofit/>
          </a:bodyPr>
          <a:lstStyle/>
          <a:p>
            <a:r>
              <a:rPr lang="tr-TR" b="1">
                <a:solidFill>
                  <a:srgbClr val="FFFFFF"/>
                </a:solidFill>
              </a:rPr>
              <a:t>Kalite Güvencesi Sistemi Nedir?</a:t>
            </a:r>
            <a:br>
              <a:rPr lang="tr-TR" b="1">
                <a:solidFill>
                  <a:srgbClr val="FFFFFF"/>
                </a:solidFill>
              </a:rPr>
            </a:br>
            <a:endParaRPr lang="tr-TR">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0AB71843-4720-4FAE-BCD3-F76DF2873352}"/>
              </a:ext>
            </a:extLst>
          </p:cNvPr>
          <p:cNvSpPr>
            <a:spLocks noGrp="1"/>
          </p:cNvSpPr>
          <p:nvPr>
            <p:ph idx="1"/>
          </p:nvPr>
        </p:nvSpPr>
        <p:spPr>
          <a:xfrm>
            <a:off x="4447308" y="591344"/>
            <a:ext cx="6906491" cy="5585619"/>
          </a:xfrm>
        </p:spPr>
        <p:txBody>
          <a:bodyPr anchor="ctr">
            <a:normAutofit/>
          </a:bodyPr>
          <a:lstStyle/>
          <a:p>
            <a:pPr algn="just"/>
            <a:r>
              <a:rPr lang="tr-TR" b="1" dirty="0"/>
              <a:t>Kalite Güvencesi Sistemi;</a:t>
            </a:r>
            <a:r>
              <a:rPr lang="tr-TR" dirty="0"/>
              <a:t> yükseköğretim kurumlarının eğitim-öğretim, araştırma ve toplumsal katkı faaliyetleri ile idari hizmetlerinin iç ve dış kalite güvencesi ve akreditasyon süreçlerini planlama ve uygulama esaslarının tümünü kapsar.</a:t>
            </a:r>
          </a:p>
        </p:txBody>
      </p:sp>
    </p:spTree>
    <p:extLst>
      <p:ext uri="{BB962C8B-B14F-4D97-AF65-F5344CB8AC3E}">
        <p14:creationId xmlns:p14="http://schemas.microsoft.com/office/powerpoint/2010/main" val="909448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9F27F517-588B-419F-BA6D-C4119AC3C403}"/>
              </a:ext>
            </a:extLst>
          </p:cNvPr>
          <p:cNvSpPr>
            <a:spLocks noGrp="1"/>
          </p:cNvSpPr>
          <p:nvPr>
            <p:ph type="title"/>
          </p:nvPr>
        </p:nvSpPr>
        <p:spPr>
          <a:xfrm>
            <a:off x="686834" y="1153572"/>
            <a:ext cx="3200400" cy="4461163"/>
          </a:xfrm>
        </p:spPr>
        <p:txBody>
          <a:bodyPr>
            <a:normAutofit/>
          </a:bodyPr>
          <a:lstStyle/>
          <a:p>
            <a:r>
              <a:rPr lang="tr-TR" b="1" dirty="0">
                <a:solidFill>
                  <a:srgbClr val="FFFFFF"/>
                </a:solidFill>
              </a:rPr>
              <a:t>Kalite Güvence Politikası</a:t>
            </a:r>
            <a:br>
              <a:rPr lang="tr-TR" b="1" dirty="0">
                <a:solidFill>
                  <a:srgbClr val="FFFFFF"/>
                </a:solidFill>
              </a:rPr>
            </a:br>
            <a:endParaRPr lang="tr-TR"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FB815286-1172-4A94-A694-E7860B400171}"/>
              </a:ext>
            </a:extLst>
          </p:cNvPr>
          <p:cNvSpPr>
            <a:spLocks noGrp="1"/>
          </p:cNvSpPr>
          <p:nvPr>
            <p:ph idx="1"/>
          </p:nvPr>
        </p:nvSpPr>
        <p:spPr>
          <a:xfrm>
            <a:off x="4447308" y="591344"/>
            <a:ext cx="6906491" cy="5585619"/>
          </a:xfrm>
        </p:spPr>
        <p:txBody>
          <a:bodyPr anchor="ctr">
            <a:normAutofit/>
          </a:bodyPr>
          <a:lstStyle/>
          <a:p>
            <a:pPr algn="just"/>
            <a:r>
              <a:rPr lang="tr-TR" dirty="0"/>
              <a:t>İç kalite güvence sisteminin yapılandırılması kapsamında başlangıç adımı “kurumun kendisini tanıması” çerçevesinde temel fonksiyonları ile ilgili “politikalarını” oluşturarak kamuoyu ile paylaşmasıdır. </a:t>
            </a:r>
          </a:p>
        </p:txBody>
      </p:sp>
    </p:spTree>
    <p:extLst>
      <p:ext uri="{BB962C8B-B14F-4D97-AF65-F5344CB8AC3E}">
        <p14:creationId xmlns:p14="http://schemas.microsoft.com/office/powerpoint/2010/main" val="2161014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9F27F517-588B-419F-BA6D-C4119AC3C403}"/>
              </a:ext>
            </a:extLst>
          </p:cNvPr>
          <p:cNvSpPr>
            <a:spLocks noGrp="1"/>
          </p:cNvSpPr>
          <p:nvPr>
            <p:ph type="title"/>
          </p:nvPr>
        </p:nvSpPr>
        <p:spPr>
          <a:xfrm>
            <a:off x="686834" y="1153572"/>
            <a:ext cx="3200400" cy="4461163"/>
          </a:xfrm>
        </p:spPr>
        <p:txBody>
          <a:bodyPr>
            <a:normAutofit/>
          </a:bodyPr>
          <a:lstStyle/>
          <a:p>
            <a:r>
              <a:rPr lang="tr-TR" b="1" dirty="0">
                <a:solidFill>
                  <a:srgbClr val="FFFFFF"/>
                </a:solidFill>
              </a:rPr>
              <a:t>Kalite Güvence Politikası</a:t>
            </a:r>
            <a:br>
              <a:rPr lang="tr-TR" b="1" dirty="0">
                <a:solidFill>
                  <a:srgbClr val="FFFFFF"/>
                </a:solidFill>
              </a:rPr>
            </a:br>
            <a:endParaRPr lang="tr-TR"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FB815286-1172-4A94-A694-E7860B400171}"/>
              </a:ext>
            </a:extLst>
          </p:cNvPr>
          <p:cNvSpPr>
            <a:spLocks noGrp="1"/>
          </p:cNvSpPr>
          <p:nvPr>
            <p:ph idx="1"/>
          </p:nvPr>
        </p:nvSpPr>
        <p:spPr>
          <a:xfrm>
            <a:off x="4447308" y="591344"/>
            <a:ext cx="6906491" cy="5585619"/>
          </a:xfrm>
        </p:spPr>
        <p:txBody>
          <a:bodyPr anchor="ctr">
            <a:normAutofit/>
          </a:bodyPr>
          <a:lstStyle/>
          <a:p>
            <a:pPr algn="just"/>
            <a:r>
              <a:rPr lang="tr-TR" dirty="0"/>
              <a:t>Politika belgeleri, yükseköğretim kurumlarında yürütülen fonksiyonun kendisi için ne anlama geldiğini, hangi süreç veya mekanizmaları içerdiğini, nasıl örgütlendiğini kısaca özetleyen metinlerdir. Bu metinler tanıtım veya reklam amaçlı olmayıp kapsayıcı ve katılımcı bir yaklaşımla oluşturulmalı, paydaşlar tarafından anlaşılır olmalı ve net mesajlar içermelidir.</a:t>
            </a:r>
          </a:p>
        </p:txBody>
      </p:sp>
    </p:spTree>
    <p:extLst>
      <p:ext uri="{BB962C8B-B14F-4D97-AF65-F5344CB8AC3E}">
        <p14:creationId xmlns:p14="http://schemas.microsoft.com/office/powerpoint/2010/main" val="3749580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4BD0FC67-6FCC-4B04-B371-9F9EF9C5B7C7}"/>
              </a:ext>
            </a:extLst>
          </p:cNvPr>
          <p:cNvSpPr>
            <a:spLocks noGrp="1"/>
          </p:cNvSpPr>
          <p:nvPr>
            <p:ph type="title"/>
          </p:nvPr>
        </p:nvSpPr>
        <p:spPr>
          <a:xfrm>
            <a:off x="686834" y="1153572"/>
            <a:ext cx="3200400" cy="4461163"/>
          </a:xfrm>
        </p:spPr>
        <p:txBody>
          <a:bodyPr>
            <a:normAutofit/>
          </a:bodyPr>
          <a:lstStyle/>
          <a:p>
            <a:r>
              <a:rPr lang="tr-TR" b="1">
                <a:solidFill>
                  <a:srgbClr val="FFFFFF"/>
                </a:solidFill>
              </a:rPr>
              <a:t>Kalite Komisyonu</a:t>
            </a:r>
            <a:br>
              <a:rPr lang="tr-TR" b="1">
                <a:solidFill>
                  <a:srgbClr val="FFFFFF"/>
                </a:solidFill>
              </a:rPr>
            </a:br>
            <a:endParaRPr lang="tr-TR">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9BA3B3A9-4422-4CA8-869A-9D0098375869}"/>
              </a:ext>
            </a:extLst>
          </p:cNvPr>
          <p:cNvSpPr>
            <a:spLocks noGrp="1"/>
          </p:cNvSpPr>
          <p:nvPr>
            <p:ph idx="1"/>
          </p:nvPr>
        </p:nvSpPr>
        <p:spPr>
          <a:xfrm>
            <a:off x="4447308" y="591344"/>
            <a:ext cx="6906491" cy="5585619"/>
          </a:xfrm>
        </p:spPr>
        <p:txBody>
          <a:bodyPr anchor="ctr">
            <a:normAutofit/>
          </a:bodyPr>
          <a:lstStyle/>
          <a:p>
            <a:pPr algn="just"/>
            <a:r>
              <a:rPr lang="tr-TR" dirty="0"/>
              <a:t>Kalite Komisyonu: Yükseköğretim kurumlarının, kendi kurumlarında kalite güvencesi çalışmalarının yürütülmesi amacıyla oluşturulan komisyondur.</a:t>
            </a:r>
          </a:p>
        </p:txBody>
      </p:sp>
    </p:spTree>
    <p:extLst>
      <p:ext uri="{BB962C8B-B14F-4D97-AF65-F5344CB8AC3E}">
        <p14:creationId xmlns:p14="http://schemas.microsoft.com/office/powerpoint/2010/main" val="3193181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AD874F2-392D-4EB7-97AE-7DEAAAD4D847}"/>
              </a:ext>
            </a:extLst>
          </p:cNvPr>
          <p:cNvSpPr>
            <a:spLocks noGrp="1"/>
          </p:cNvSpPr>
          <p:nvPr>
            <p:ph type="title"/>
          </p:nvPr>
        </p:nvSpPr>
        <p:spPr>
          <a:xfrm>
            <a:off x="686834" y="1153572"/>
            <a:ext cx="3200400" cy="4461163"/>
          </a:xfrm>
        </p:spPr>
        <p:txBody>
          <a:bodyPr>
            <a:normAutofit/>
          </a:bodyPr>
          <a:lstStyle/>
          <a:p>
            <a:r>
              <a:rPr lang="tr-TR" b="1">
                <a:solidFill>
                  <a:srgbClr val="FFFFFF"/>
                </a:solidFill>
              </a:rPr>
              <a:t>Kalite Güvence Sistemi ve Paydaşlar</a:t>
            </a:r>
            <a:br>
              <a:rPr lang="tr-TR" b="1">
                <a:solidFill>
                  <a:srgbClr val="FFFFFF"/>
                </a:solidFill>
              </a:rPr>
            </a:br>
            <a:endParaRPr lang="tr-TR">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53AC0A6A-5B3A-4A93-B8A1-202BB2B6EB52}"/>
              </a:ext>
            </a:extLst>
          </p:cNvPr>
          <p:cNvSpPr>
            <a:spLocks noGrp="1"/>
          </p:cNvSpPr>
          <p:nvPr>
            <p:ph idx="1"/>
          </p:nvPr>
        </p:nvSpPr>
        <p:spPr>
          <a:xfrm>
            <a:off x="4447308" y="591344"/>
            <a:ext cx="6906491" cy="5585619"/>
          </a:xfrm>
        </p:spPr>
        <p:txBody>
          <a:bodyPr anchor="ctr">
            <a:normAutofit/>
          </a:bodyPr>
          <a:lstStyle/>
          <a:p>
            <a:pPr algn="just"/>
            <a:r>
              <a:rPr lang="tr-TR" dirty="0"/>
              <a:t>Yükseköğretim Kurumları Kalite Komisyonları kurumun stratejik hedef ve politikaları çerçevesinde yürüttükleri kalite güvencesi sistemi çalışmalarında paydaş katılımının sağlanmasında önemli rol üstlenirler. Paydaşların süreçlere katılımı sağlandığında kurumun kalite güvence sisteminin belirlenmesi, güncellenmesi veya iyileştirilmesi için yürütülecek çalışmalara yön verilmesi sağlanır.</a:t>
            </a:r>
          </a:p>
          <a:p>
            <a:endParaRPr lang="tr-TR" dirty="0"/>
          </a:p>
        </p:txBody>
      </p:sp>
    </p:spTree>
    <p:extLst>
      <p:ext uri="{BB962C8B-B14F-4D97-AF65-F5344CB8AC3E}">
        <p14:creationId xmlns:p14="http://schemas.microsoft.com/office/powerpoint/2010/main" val="4279028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DD0935DC-BEE1-4EE1-B51A-4CC6E9F8507E}"/>
              </a:ext>
            </a:extLst>
          </p:cNvPr>
          <p:cNvSpPr>
            <a:spLocks noGrp="1"/>
          </p:cNvSpPr>
          <p:nvPr>
            <p:ph type="title"/>
          </p:nvPr>
        </p:nvSpPr>
        <p:spPr>
          <a:xfrm>
            <a:off x="686834" y="1153572"/>
            <a:ext cx="3200400" cy="4461163"/>
          </a:xfrm>
        </p:spPr>
        <p:txBody>
          <a:bodyPr>
            <a:normAutofit/>
          </a:bodyPr>
          <a:lstStyle/>
          <a:p>
            <a:r>
              <a:rPr lang="tr-TR" b="1">
                <a:solidFill>
                  <a:srgbClr val="FFFFFF"/>
                </a:solidFill>
              </a:rPr>
              <a:t>Kalite Güvence Sistemi ve Performans Yönetimi</a:t>
            </a:r>
            <a:br>
              <a:rPr lang="tr-TR" b="1">
                <a:solidFill>
                  <a:srgbClr val="FFFFFF"/>
                </a:solidFill>
              </a:rPr>
            </a:br>
            <a:endParaRPr lang="tr-TR" b="1">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AADFD724-0DF6-4245-9CBC-6467F12DC4B5}"/>
              </a:ext>
            </a:extLst>
          </p:cNvPr>
          <p:cNvSpPr>
            <a:spLocks noGrp="1"/>
          </p:cNvSpPr>
          <p:nvPr>
            <p:ph idx="1"/>
          </p:nvPr>
        </p:nvSpPr>
        <p:spPr>
          <a:xfrm>
            <a:off x="4447308" y="591344"/>
            <a:ext cx="6906491" cy="5585619"/>
          </a:xfrm>
        </p:spPr>
        <p:txBody>
          <a:bodyPr anchor="ctr">
            <a:normAutofit/>
          </a:bodyPr>
          <a:lstStyle/>
          <a:p>
            <a:pPr algn="just"/>
            <a:r>
              <a:rPr lang="tr-TR" dirty="0"/>
              <a:t>Kalite güvencesi sisteminin yönetilebilmesi için ölçülebilen parametrelere ihtiyaç duyulur. Bir yükseköğretim kurumu anahtar performans göstergelerini belirleyip izleyerek, yıllar içinde amaç ve hedeflerine ulaşma düzeyini takip edebilir. Göstergelerdeki ilerleme durumuna bağlı olarak kurum yeni amaç ve hedefler belirleyebilir, mevcut olanları güncelleyebilir ya da bunları daha üst bir seviyeye taşıyabilir.</a:t>
            </a:r>
          </a:p>
        </p:txBody>
      </p:sp>
    </p:spTree>
    <p:extLst>
      <p:ext uri="{BB962C8B-B14F-4D97-AF65-F5344CB8AC3E}">
        <p14:creationId xmlns:p14="http://schemas.microsoft.com/office/powerpoint/2010/main" val="821411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B141C8BB-3DD4-4E09-AAE7-60B2032C9E6C}"/>
              </a:ext>
            </a:extLst>
          </p:cNvPr>
          <p:cNvSpPr>
            <a:spLocks noGrp="1"/>
          </p:cNvSpPr>
          <p:nvPr>
            <p:ph type="title"/>
          </p:nvPr>
        </p:nvSpPr>
        <p:spPr>
          <a:xfrm>
            <a:off x="686834" y="1153572"/>
            <a:ext cx="3200400" cy="4461163"/>
          </a:xfrm>
        </p:spPr>
        <p:txBody>
          <a:bodyPr>
            <a:normAutofit/>
          </a:bodyPr>
          <a:lstStyle/>
          <a:p>
            <a:r>
              <a:rPr lang="tr-TR">
                <a:solidFill>
                  <a:srgbClr val="FFFFFF"/>
                </a:solidFill>
              </a:rPr>
              <a:t>Kalite Güvencesi Kültürü</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CDB2D37E-274E-4642-A21D-B3CF4EA143B6}"/>
              </a:ext>
            </a:extLst>
          </p:cNvPr>
          <p:cNvSpPr>
            <a:spLocks noGrp="1"/>
          </p:cNvSpPr>
          <p:nvPr>
            <p:ph idx="1"/>
          </p:nvPr>
        </p:nvSpPr>
        <p:spPr>
          <a:xfrm>
            <a:off x="4447308" y="591344"/>
            <a:ext cx="6906491" cy="5585619"/>
          </a:xfrm>
        </p:spPr>
        <p:txBody>
          <a:bodyPr anchor="ctr">
            <a:normAutofit/>
          </a:bodyPr>
          <a:lstStyle/>
          <a:p>
            <a:pPr algn="just"/>
            <a:r>
              <a:rPr lang="tr-TR" dirty="0"/>
              <a:t>Üniversiteler için rekabet edebilmenin zorunlu unsurlarından biri kalite kültürünü oluşturmaktır. Üniversitelerde oluşturulan uygun kalite kültürü üniversitenin itibarını ve üniversiteye olan güveni arttırmaktadır.</a:t>
            </a:r>
          </a:p>
          <a:p>
            <a:pPr marL="0" indent="0">
              <a:buNone/>
            </a:pPr>
            <a:endParaRPr lang="tr-TR" dirty="0"/>
          </a:p>
        </p:txBody>
      </p:sp>
    </p:spTree>
    <p:extLst>
      <p:ext uri="{BB962C8B-B14F-4D97-AF65-F5344CB8AC3E}">
        <p14:creationId xmlns:p14="http://schemas.microsoft.com/office/powerpoint/2010/main" val="3224244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C93583F2-35B2-4DFC-96A8-53523B1BA4E0}"/>
              </a:ext>
            </a:extLst>
          </p:cNvPr>
          <p:cNvSpPr>
            <a:spLocks noGrp="1"/>
          </p:cNvSpPr>
          <p:nvPr>
            <p:ph type="title"/>
          </p:nvPr>
        </p:nvSpPr>
        <p:spPr>
          <a:xfrm>
            <a:off x="686834" y="1153572"/>
            <a:ext cx="3200400" cy="4461163"/>
          </a:xfrm>
        </p:spPr>
        <p:txBody>
          <a:bodyPr>
            <a:normAutofit/>
          </a:bodyPr>
          <a:lstStyle/>
          <a:p>
            <a:r>
              <a:rPr lang="tr-TR">
                <a:solidFill>
                  <a:srgbClr val="FFFFFF"/>
                </a:solidFill>
              </a:rPr>
              <a:t>Kaynak</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963EEE35-88C3-4BDB-8C9C-E98AD568F7A5}"/>
              </a:ext>
            </a:extLst>
          </p:cNvPr>
          <p:cNvSpPr>
            <a:spLocks noGrp="1"/>
          </p:cNvSpPr>
          <p:nvPr>
            <p:ph idx="1"/>
          </p:nvPr>
        </p:nvSpPr>
        <p:spPr>
          <a:xfrm>
            <a:off x="4447308" y="591344"/>
            <a:ext cx="6906491" cy="5585619"/>
          </a:xfrm>
        </p:spPr>
        <p:txBody>
          <a:bodyPr anchor="ctr">
            <a:normAutofit/>
          </a:bodyPr>
          <a:lstStyle/>
          <a:p>
            <a:r>
              <a:rPr lang="tr-TR" dirty="0"/>
              <a:t>https://portal.yokak.gov.tr/kategori/kalite-guvence-sistemi/</a:t>
            </a:r>
          </a:p>
        </p:txBody>
      </p:sp>
    </p:spTree>
    <p:extLst>
      <p:ext uri="{BB962C8B-B14F-4D97-AF65-F5344CB8AC3E}">
        <p14:creationId xmlns:p14="http://schemas.microsoft.com/office/powerpoint/2010/main" val="417877492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294</Words>
  <Application>Microsoft Office PowerPoint</Application>
  <PresentationFormat>Geniş ekran</PresentationFormat>
  <Paragraphs>18</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Kalite Güvencesi Sistemi </vt:lpstr>
      <vt:lpstr>Kalite Güvencesi Sistemi Nedir? </vt:lpstr>
      <vt:lpstr>Kalite Güvence Politikası </vt:lpstr>
      <vt:lpstr>Kalite Güvence Politikası </vt:lpstr>
      <vt:lpstr>Kalite Komisyonu </vt:lpstr>
      <vt:lpstr>Kalite Güvence Sistemi ve Paydaşlar </vt:lpstr>
      <vt:lpstr>Kalite Güvence Sistemi ve Performans Yönetimi </vt:lpstr>
      <vt:lpstr>Kalite Güvencesi Kültürü</vt:lpstr>
      <vt:lpstr>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Kalite Güvencesi Sistemi </dc:title>
  <dc:creator>yasemin.korkut</dc:creator>
  <cp:lastModifiedBy>yasemin.korkut</cp:lastModifiedBy>
  <cp:revision>4</cp:revision>
  <dcterms:created xsi:type="dcterms:W3CDTF">2021-05-27T09:02:46Z</dcterms:created>
  <dcterms:modified xsi:type="dcterms:W3CDTF">2021-10-18T06:06:42Z</dcterms:modified>
</cp:coreProperties>
</file>